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259" r:id="rId5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2" userDrawn="1">
          <p15:clr>
            <a:srgbClr val="A4A3A4"/>
          </p15:clr>
        </p15:guide>
        <p15:guide id="2" pos="10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470"/>
    <a:srgbClr val="F6B334"/>
    <a:srgbClr val="FFC000"/>
    <a:srgbClr val="F7F8FC"/>
    <a:srgbClr val="002060"/>
    <a:srgbClr val="04597A"/>
    <a:srgbClr val="F7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2F82B-200D-4B28-AA94-2B37DCEE4FCC}" v="601" dt="2024-10-04T19:08:25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1" autoAdjust="0"/>
    <p:restoredTop sz="96247" autoAdjust="0"/>
  </p:normalViewPr>
  <p:slideViewPr>
    <p:cSldViewPr>
      <p:cViewPr>
        <p:scale>
          <a:sx n="73" d="100"/>
          <a:sy n="73" d="100"/>
        </p:scale>
        <p:origin x="-6402" y="-5292"/>
      </p:cViewPr>
      <p:guideLst>
        <p:guide orient="horz" pos="5952"/>
        <p:guide pos="10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z, Erica" userId="S::erica.gonzalez@uleth.ca::69e1db79-3554-471a-9f6d-f8af72da0869" providerId="AD" clId="Web-{E1A4D3EE-48E2-19F9-7B9A-58FC4DB368B8}"/>
    <pc:docChg chg="modSld">
      <pc:chgData name="Gonzalez, Erica" userId="S::erica.gonzalez@uleth.ca::69e1db79-3554-471a-9f6d-f8af72da0869" providerId="AD" clId="Web-{E1A4D3EE-48E2-19F9-7B9A-58FC4DB368B8}" dt="2024-09-27T17:03:13.863" v="165" actId="20577"/>
      <pc:docMkLst>
        <pc:docMk/>
      </pc:docMkLst>
      <pc:sldChg chg="addSp delSp modSp">
        <pc:chgData name="Gonzalez, Erica" userId="S::erica.gonzalez@uleth.ca::69e1db79-3554-471a-9f6d-f8af72da0869" providerId="AD" clId="Web-{E1A4D3EE-48E2-19F9-7B9A-58FC4DB368B8}" dt="2024-09-27T17:03:13.863" v="165" actId="20577"/>
        <pc:sldMkLst>
          <pc:docMk/>
          <pc:sldMk cId="2061077674" sldId="259"/>
        </pc:sldMkLst>
        <pc:spChg chg="mod">
          <ac:chgData name="Gonzalez, Erica" userId="S::erica.gonzalez@uleth.ca::69e1db79-3554-471a-9f6d-f8af72da0869" providerId="AD" clId="Web-{E1A4D3EE-48E2-19F9-7B9A-58FC4DB368B8}" dt="2024-09-27T17:00:21.510" v="129" actId="14100"/>
          <ac:spMkLst>
            <pc:docMk/>
            <pc:sldMk cId="2061077674" sldId="259"/>
            <ac:spMk id="2" creationId="{94E89671-E347-787F-29B4-6832E6D4580E}"/>
          </ac:spMkLst>
        </pc:spChg>
        <pc:spChg chg="mod">
          <ac:chgData name="Gonzalez, Erica" userId="S::erica.gonzalez@uleth.ca::69e1db79-3554-471a-9f6d-f8af72da0869" providerId="AD" clId="Web-{E1A4D3EE-48E2-19F9-7B9A-58FC4DB368B8}" dt="2024-09-27T17:01:58.328" v="140" actId="1076"/>
          <ac:spMkLst>
            <pc:docMk/>
            <pc:sldMk cId="2061077674" sldId="259"/>
            <ac:spMk id="3" creationId="{30663B92-DA2A-74D8-E64E-F9B6E41D69AA}"/>
          </ac:spMkLst>
        </pc:spChg>
        <pc:spChg chg="add del mod">
          <ac:chgData name="Gonzalez, Erica" userId="S::erica.gonzalez@uleth.ca::69e1db79-3554-471a-9f6d-f8af72da0869" providerId="AD" clId="Web-{E1A4D3EE-48E2-19F9-7B9A-58FC4DB368B8}" dt="2024-09-27T17:00:53.028" v="132" actId="14100"/>
          <ac:spMkLst>
            <pc:docMk/>
            <pc:sldMk cId="2061077674" sldId="259"/>
            <ac:spMk id="4" creationId="{6A76116D-FE65-0DCF-F242-011F7CB83A04}"/>
          </ac:spMkLst>
        </pc:spChg>
        <pc:spChg chg="mod">
          <ac:chgData name="Gonzalez, Erica" userId="S::erica.gonzalez@uleth.ca::69e1db79-3554-471a-9f6d-f8af72da0869" providerId="AD" clId="Web-{E1A4D3EE-48E2-19F9-7B9A-58FC4DB368B8}" dt="2024-09-27T16:43:02.506" v="87" actId="1076"/>
          <ac:spMkLst>
            <pc:docMk/>
            <pc:sldMk cId="2061077674" sldId="259"/>
            <ac:spMk id="6" creationId="{EE508C94-BCCC-4169-7D62-A0DAF258963A}"/>
          </ac:spMkLst>
        </pc:spChg>
        <pc:spChg chg="del">
          <ac:chgData name="Gonzalez, Erica" userId="S::erica.gonzalez@uleth.ca::69e1db79-3554-471a-9f6d-f8af72da0869" providerId="AD" clId="Web-{E1A4D3EE-48E2-19F9-7B9A-58FC4DB368B8}" dt="2024-09-27T16:35:24.967" v="45"/>
          <ac:spMkLst>
            <pc:docMk/>
            <pc:sldMk cId="2061077674" sldId="259"/>
            <ac:spMk id="7" creationId="{02992C97-AF20-B300-A245-27B71F3932FD}"/>
          </ac:spMkLst>
        </pc:spChg>
        <pc:spChg chg="add del mod">
          <ac:chgData name="Gonzalez, Erica" userId="S::erica.gonzalez@uleth.ca::69e1db79-3554-471a-9f6d-f8af72da0869" providerId="AD" clId="Web-{E1A4D3EE-48E2-19F9-7B9A-58FC4DB368B8}" dt="2024-09-27T16:43:09.022" v="90"/>
          <ac:spMkLst>
            <pc:docMk/>
            <pc:sldMk cId="2061077674" sldId="259"/>
            <ac:spMk id="12" creationId="{FE9DB23F-D805-C485-40D3-9F1C5A443B78}"/>
          </ac:spMkLst>
        </pc:spChg>
        <pc:spChg chg="add mod">
          <ac:chgData name="Gonzalez, Erica" userId="S::erica.gonzalez@uleth.ca::69e1db79-3554-471a-9f6d-f8af72da0869" providerId="AD" clId="Web-{E1A4D3EE-48E2-19F9-7B9A-58FC4DB368B8}" dt="2024-09-27T16:43:32.616" v="92" actId="1076"/>
          <ac:spMkLst>
            <pc:docMk/>
            <pc:sldMk cId="2061077674" sldId="259"/>
            <ac:spMk id="13" creationId="{4FAEFDAB-1770-7169-23E6-69A8EF9819F8}"/>
          </ac:spMkLst>
        </pc:spChg>
        <pc:spChg chg="add mod">
          <ac:chgData name="Gonzalez, Erica" userId="S::erica.gonzalez@uleth.ca::69e1db79-3554-471a-9f6d-f8af72da0869" providerId="AD" clId="Web-{E1A4D3EE-48E2-19F9-7B9A-58FC4DB368B8}" dt="2024-09-27T17:02:19.907" v="145" actId="1076"/>
          <ac:spMkLst>
            <pc:docMk/>
            <pc:sldMk cId="2061077674" sldId="259"/>
            <ac:spMk id="14" creationId="{CCC5681E-D02D-A6E7-915C-81D398A658CB}"/>
          </ac:spMkLst>
        </pc:spChg>
        <pc:spChg chg="mod">
          <ac:chgData name="Gonzalez, Erica" userId="S::erica.gonzalez@uleth.ca::69e1db79-3554-471a-9f6d-f8af72da0869" providerId="AD" clId="Web-{E1A4D3EE-48E2-19F9-7B9A-58FC4DB368B8}" dt="2024-09-27T16:41:12.188" v="73" actId="14100"/>
          <ac:spMkLst>
            <pc:docMk/>
            <pc:sldMk cId="2061077674" sldId="259"/>
            <ac:spMk id="15" creationId="{44A2971C-4E7C-5941-01CB-D3152506CF0D}"/>
          </ac:spMkLst>
        </pc:spChg>
        <pc:spChg chg="mod">
          <ac:chgData name="Gonzalez, Erica" userId="S::erica.gonzalez@uleth.ca::69e1db79-3554-471a-9f6d-f8af72da0869" providerId="AD" clId="Web-{E1A4D3EE-48E2-19F9-7B9A-58FC4DB368B8}" dt="2024-09-27T17:00:33.917" v="130" actId="1076"/>
          <ac:spMkLst>
            <pc:docMk/>
            <pc:sldMk cId="2061077674" sldId="259"/>
            <ac:spMk id="16" creationId="{74A366F9-AA78-BF23-F2CD-459F09633829}"/>
          </ac:spMkLst>
        </pc:spChg>
        <pc:spChg chg="add mod">
          <ac:chgData name="Gonzalez, Erica" userId="S::erica.gonzalez@uleth.ca::69e1db79-3554-471a-9f6d-f8af72da0869" providerId="AD" clId="Web-{E1A4D3EE-48E2-19F9-7B9A-58FC4DB368B8}" dt="2024-09-27T17:03:13.863" v="165" actId="20577"/>
          <ac:spMkLst>
            <pc:docMk/>
            <pc:sldMk cId="2061077674" sldId="259"/>
            <ac:spMk id="18" creationId="{DC154EB7-4B3B-9D33-1767-EEB05C043E25}"/>
          </ac:spMkLst>
        </pc:spChg>
        <pc:spChg chg="add mod">
          <ac:chgData name="Gonzalez, Erica" userId="S::erica.gonzalez@uleth.ca::69e1db79-3554-471a-9f6d-f8af72da0869" providerId="AD" clId="Web-{E1A4D3EE-48E2-19F9-7B9A-58FC4DB368B8}" dt="2024-09-27T17:03:11.597" v="164" actId="1076"/>
          <ac:spMkLst>
            <pc:docMk/>
            <pc:sldMk cId="2061077674" sldId="259"/>
            <ac:spMk id="20" creationId="{8E7AB763-F592-6668-B556-CEB748C08B6D}"/>
          </ac:spMkLst>
        </pc:spChg>
        <pc:spChg chg="mod">
          <ac:chgData name="Gonzalez, Erica" userId="S::erica.gonzalez@uleth.ca::69e1db79-3554-471a-9f6d-f8af72da0869" providerId="AD" clId="Web-{E1A4D3EE-48E2-19F9-7B9A-58FC4DB368B8}" dt="2024-09-27T17:01:36.233" v="138" actId="1076"/>
          <ac:spMkLst>
            <pc:docMk/>
            <pc:sldMk cId="2061077674" sldId="259"/>
            <ac:spMk id="47" creationId="{F6C19C31-EADD-1BCE-2DDB-3F62F71FC0E3}"/>
          </ac:spMkLst>
        </pc:spChg>
        <pc:spChg chg="mod">
          <ac:chgData name="Gonzalez, Erica" userId="S::erica.gonzalez@uleth.ca::69e1db79-3554-471a-9f6d-f8af72da0869" providerId="AD" clId="Web-{E1A4D3EE-48E2-19F9-7B9A-58FC4DB368B8}" dt="2024-09-27T17:01:09.872" v="135" actId="14100"/>
          <ac:spMkLst>
            <pc:docMk/>
            <pc:sldMk cId="2061077674" sldId="259"/>
            <ac:spMk id="1025" creationId="{78CA69EA-9FD7-2B0C-5DFB-C5C8CDD1A6D0}"/>
          </ac:spMkLst>
        </pc:spChg>
        <pc:spChg chg="mod">
          <ac:chgData name="Gonzalez, Erica" userId="S::erica.gonzalez@uleth.ca::69e1db79-3554-471a-9f6d-f8af72da0869" providerId="AD" clId="Web-{E1A4D3EE-48E2-19F9-7B9A-58FC4DB368B8}" dt="2024-09-27T16:41:55.205" v="80" actId="1076"/>
          <ac:spMkLst>
            <pc:docMk/>
            <pc:sldMk cId="2061077674" sldId="259"/>
            <ac:spMk id="1029" creationId="{7C93FFDB-1E1F-1E1A-B297-D663213BE4FE}"/>
          </ac:spMkLst>
        </pc:spChg>
        <pc:spChg chg="mod">
          <ac:chgData name="Gonzalez, Erica" userId="S::erica.gonzalez@uleth.ca::69e1db79-3554-471a-9f6d-f8af72da0869" providerId="AD" clId="Web-{E1A4D3EE-48E2-19F9-7B9A-58FC4DB368B8}" dt="2024-09-27T17:01:50.733" v="139" actId="14100"/>
          <ac:spMkLst>
            <pc:docMk/>
            <pc:sldMk cId="2061077674" sldId="259"/>
            <ac:spMk id="1035" creationId="{1B8560B8-9F9C-36A1-DA51-0E680458FEBC}"/>
          </ac:spMkLst>
        </pc:spChg>
        <pc:spChg chg="mod">
          <ac:chgData name="Gonzalez, Erica" userId="S::erica.gonzalez@uleth.ca::69e1db79-3554-471a-9f6d-f8af72da0869" providerId="AD" clId="Web-{E1A4D3EE-48E2-19F9-7B9A-58FC4DB368B8}" dt="2024-09-27T16:59:14.648" v="109" actId="1076"/>
          <ac:spMkLst>
            <pc:docMk/>
            <pc:sldMk cId="2061077674" sldId="259"/>
            <ac:spMk id="1036" creationId="{8B966A2C-A8CF-D236-1232-A6A232D537A5}"/>
          </ac:spMkLst>
        </pc:spChg>
        <pc:spChg chg="mod">
          <ac:chgData name="Gonzalez, Erica" userId="S::erica.gonzalez@uleth.ca::69e1db79-3554-471a-9f6d-f8af72da0869" providerId="AD" clId="Web-{E1A4D3EE-48E2-19F9-7B9A-58FC4DB368B8}" dt="2024-09-27T16:59:17.523" v="110" actId="1076"/>
          <ac:spMkLst>
            <pc:docMk/>
            <pc:sldMk cId="2061077674" sldId="259"/>
            <ac:spMk id="1037" creationId="{8AF62AD4-CFC5-40DD-36E9-A2427994F2FD}"/>
          </ac:spMkLst>
        </pc:spChg>
        <pc:spChg chg="mod">
          <ac:chgData name="Gonzalez, Erica" userId="S::erica.gonzalez@uleth.ca::69e1db79-3554-471a-9f6d-f8af72da0869" providerId="AD" clId="Web-{E1A4D3EE-48E2-19F9-7B9A-58FC4DB368B8}" dt="2024-09-27T17:01:17.013" v="136" actId="14100"/>
          <ac:spMkLst>
            <pc:docMk/>
            <pc:sldMk cId="2061077674" sldId="259"/>
            <ac:spMk id="1053" creationId="{90E48398-9109-1ABC-840A-0D9373BEB16C}"/>
          </ac:spMkLst>
        </pc:spChg>
        <pc:spChg chg="mod">
          <ac:chgData name="Gonzalez, Erica" userId="S::erica.gonzalez@uleth.ca::69e1db79-3554-471a-9f6d-f8af72da0869" providerId="AD" clId="Web-{E1A4D3EE-48E2-19F9-7B9A-58FC4DB368B8}" dt="2024-09-27T17:02:02.140" v="141" actId="1076"/>
          <ac:spMkLst>
            <pc:docMk/>
            <pc:sldMk cId="2061077674" sldId="259"/>
            <ac:spMk id="1055" creationId="{0AB9242A-BAD5-F671-660D-6A2EACCCCD04}"/>
          </ac:spMkLst>
        </pc:spChg>
        <pc:spChg chg="mod">
          <ac:chgData name="Gonzalez, Erica" userId="S::erica.gonzalez@uleth.ca::69e1db79-3554-471a-9f6d-f8af72da0869" providerId="AD" clId="Web-{E1A4D3EE-48E2-19F9-7B9A-58FC4DB368B8}" dt="2024-09-27T16:42:57.833" v="86" actId="14100"/>
          <ac:spMkLst>
            <pc:docMk/>
            <pc:sldMk cId="2061077674" sldId="259"/>
            <ac:spMk id="1057" creationId="{6A272AA8-9C8D-886F-0CDD-EFD40862CD88}"/>
          </ac:spMkLst>
        </pc:spChg>
        <pc:spChg chg="mod">
          <ac:chgData name="Gonzalez, Erica" userId="S::erica.gonzalez@uleth.ca::69e1db79-3554-471a-9f6d-f8af72da0869" providerId="AD" clId="Web-{E1A4D3EE-48E2-19F9-7B9A-58FC4DB368B8}" dt="2024-09-27T16:35:21.951" v="44" actId="1076"/>
          <ac:spMkLst>
            <pc:docMk/>
            <pc:sldMk cId="2061077674" sldId="259"/>
            <ac:spMk id="1058" creationId="{A344886A-FC40-F991-051A-9206B8D29F5D}"/>
          </ac:spMkLst>
        </pc:spChg>
        <pc:picChg chg="add mod">
          <ac:chgData name="Gonzalez, Erica" userId="S::erica.gonzalez@uleth.ca::69e1db79-3554-471a-9f6d-f8af72da0869" providerId="AD" clId="Web-{E1A4D3EE-48E2-19F9-7B9A-58FC4DB368B8}" dt="2024-09-27T16:35:15.904" v="42" actId="1076"/>
          <ac:picMkLst>
            <pc:docMk/>
            <pc:sldMk cId="2061077674" sldId="259"/>
            <ac:picMk id="8" creationId="{C0A74C1F-507B-801E-E76A-87B0EAF1A8B3}"/>
          </ac:picMkLst>
        </pc:picChg>
        <pc:picChg chg="add mod">
          <ac:chgData name="Gonzalez, Erica" userId="S::erica.gonzalez@uleth.ca::69e1db79-3554-471a-9f6d-f8af72da0869" providerId="AD" clId="Web-{E1A4D3EE-48E2-19F9-7B9A-58FC4DB368B8}" dt="2024-09-27T16:35:18.420" v="43" actId="1076"/>
          <ac:picMkLst>
            <pc:docMk/>
            <pc:sldMk cId="2061077674" sldId="259"/>
            <ac:picMk id="9" creationId="{146B96CC-0509-CDD7-D0E1-F6718C38E69F}"/>
          </ac:picMkLst>
        </pc:picChg>
        <pc:picChg chg="add mod">
          <ac:chgData name="Gonzalez, Erica" userId="S::erica.gonzalez@uleth.ca::69e1db79-3554-471a-9f6d-f8af72da0869" providerId="AD" clId="Web-{E1A4D3EE-48E2-19F9-7B9A-58FC4DB368B8}" dt="2024-09-27T16:41:29.329" v="77" actId="14100"/>
          <ac:picMkLst>
            <pc:docMk/>
            <pc:sldMk cId="2061077674" sldId="259"/>
            <ac:picMk id="10" creationId="{5A4BB4DE-86DD-07FB-E668-E5A4D6E013BF}"/>
          </ac:picMkLst>
        </pc:picChg>
        <pc:picChg chg="add mod">
          <ac:chgData name="Gonzalez, Erica" userId="S::erica.gonzalez@uleth.ca::69e1db79-3554-471a-9f6d-f8af72da0869" providerId="AD" clId="Web-{E1A4D3EE-48E2-19F9-7B9A-58FC4DB368B8}" dt="2024-09-27T16:41:24.719" v="76" actId="1076"/>
          <ac:picMkLst>
            <pc:docMk/>
            <pc:sldMk cId="2061077674" sldId="259"/>
            <ac:picMk id="11" creationId="{121EF6CB-A2ED-C71B-DA4E-3D8B9FF6F2ED}"/>
          </ac:picMkLst>
        </pc:picChg>
      </pc:sldChg>
    </pc:docChg>
  </pc:docChgLst>
  <pc:docChgLst>
    <pc:chgData name="Gonzalez, Erica" userId="S::erica.gonzalez@uleth.ca::69e1db79-3554-471a-9f6d-f8af72da0869" providerId="AD" clId="Web-{D1369AFD-2CEB-846A-2A72-05424518B118}"/>
    <pc:docChg chg="modSld">
      <pc:chgData name="Gonzalez, Erica" userId="S::erica.gonzalez@uleth.ca::69e1db79-3554-471a-9f6d-f8af72da0869" providerId="AD" clId="Web-{D1369AFD-2CEB-846A-2A72-05424518B118}" dt="2024-09-26T21:09:26.740" v="21" actId="20577"/>
      <pc:docMkLst>
        <pc:docMk/>
      </pc:docMkLst>
      <pc:sldChg chg="addSp delSp modSp">
        <pc:chgData name="Gonzalez, Erica" userId="S::erica.gonzalez@uleth.ca::69e1db79-3554-471a-9f6d-f8af72da0869" providerId="AD" clId="Web-{D1369AFD-2CEB-846A-2A72-05424518B118}" dt="2024-09-26T21:09:26.740" v="21" actId="20577"/>
        <pc:sldMkLst>
          <pc:docMk/>
          <pc:sldMk cId="2061077674" sldId="259"/>
        </pc:sldMkLst>
        <pc:spChg chg="add mod">
          <ac:chgData name="Gonzalez, Erica" userId="S::erica.gonzalez@uleth.ca::69e1db79-3554-471a-9f6d-f8af72da0869" providerId="AD" clId="Web-{D1369AFD-2CEB-846A-2A72-05424518B118}" dt="2024-09-26T20:44:30.971" v="8" actId="20577"/>
          <ac:spMkLst>
            <pc:docMk/>
            <pc:sldMk cId="2061077674" sldId="259"/>
            <ac:spMk id="6" creationId="{EE508C94-BCCC-4169-7D62-A0DAF258963A}"/>
          </ac:spMkLst>
        </pc:spChg>
        <pc:spChg chg="add mod ord">
          <ac:chgData name="Gonzalez, Erica" userId="S::erica.gonzalez@uleth.ca::69e1db79-3554-471a-9f6d-f8af72da0869" providerId="AD" clId="Web-{D1369AFD-2CEB-846A-2A72-05424518B118}" dt="2024-09-26T20:45:12.113" v="16" actId="1076"/>
          <ac:spMkLst>
            <pc:docMk/>
            <pc:sldMk cId="2061077674" sldId="259"/>
            <ac:spMk id="7" creationId="{02992C97-AF20-B300-A245-27B71F3932FD}"/>
          </ac:spMkLst>
        </pc:spChg>
        <pc:spChg chg="add del">
          <ac:chgData name="Gonzalez, Erica" userId="S::erica.gonzalez@uleth.ca::69e1db79-3554-471a-9f6d-f8af72da0869" providerId="AD" clId="Web-{D1369AFD-2CEB-846A-2A72-05424518B118}" dt="2024-09-26T21:09:19.334" v="19"/>
          <ac:spMkLst>
            <pc:docMk/>
            <pc:sldMk cId="2061077674" sldId="259"/>
            <ac:spMk id="8" creationId="{150F2A08-4216-E12C-E083-14BEB2BEA4F3}"/>
          </ac:spMkLst>
        </pc:spChg>
        <pc:spChg chg="mod">
          <ac:chgData name="Gonzalez, Erica" userId="S::erica.gonzalez@uleth.ca::69e1db79-3554-471a-9f6d-f8af72da0869" providerId="AD" clId="Web-{D1369AFD-2CEB-846A-2A72-05424518B118}" dt="2024-09-26T20:44:11.674" v="0" actId="14100"/>
          <ac:spMkLst>
            <pc:docMk/>
            <pc:sldMk cId="2061077674" sldId="259"/>
            <ac:spMk id="15" creationId="{44A2971C-4E7C-5941-01CB-D3152506CF0D}"/>
          </ac:spMkLst>
        </pc:spChg>
        <pc:spChg chg="del mod">
          <ac:chgData name="Gonzalez, Erica" userId="S::erica.gonzalez@uleth.ca::69e1db79-3554-471a-9f6d-f8af72da0869" providerId="AD" clId="Web-{D1369AFD-2CEB-846A-2A72-05424518B118}" dt="2024-09-26T21:09:24.068" v="20"/>
          <ac:spMkLst>
            <pc:docMk/>
            <pc:sldMk cId="2061077674" sldId="259"/>
            <ac:spMk id="1038" creationId="{150F2A08-4216-E12C-E083-14BEB2BEA4F3}"/>
          </ac:spMkLst>
        </pc:spChg>
        <pc:spChg chg="mod">
          <ac:chgData name="Gonzalez, Erica" userId="S::erica.gonzalez@uleth.ca::69e1db79-3554-471a-9f6d-f8af72da0869" providerId="AD" clId="Web-{D1369AFD-2CEB-846A-2A72-05424518B118}" dt="2024-09-26T21:09:26.740" v="21" actId="20577"/>
          <ac:spMkLst>
            <pc:docMk/>
            <pc:sldMk cId="2061077674" sldId="259"/>
            <ac:spMk id="1054" creationId="{6526F9C6-4B1B-0C23-2AB0-D64F3CC33848}"/>
          </ac:spMkLst>
        </pc:spChg>
        <pc:spChg chg="mod">
          <ac:chgData name="Gonzalez, Erica" userId="S::erica.gonzalez@uleth.ca::69e1db79-3554-471a-9f6d-f8af72da0869" providerId="AD" clId="Web-{D1369AFD-2CEB-846A-2A72-05424518B118}" dt="2024-09-26T20:44:48.894" v="11" actId="1076"/>
          <ac:spMkLst>
            <pc:docMk/>
            <pc:sldMk cId="2061077674" sldId="259"/>
            <ac:spMk id="1058" creationId="{A344886A-FC40-F991-051A-9206B8D29F5D}"/>
          </ac:spMkLst>
        </pc:spChg>
      </pc:sldChg>
    </pc:docChg>
  </pc:docChgLst>
  <pc:docChgLst>
    <pc:chgData name="Gonzalez, Erica" userId="69e1db79-3554-471a-9f6d-f8af72da0869" providerId="ADAL" clId="{7E62F82B-200D-4B28-AA94-2B37DCEE4FCC}"/>
    <pc:docChg chg="undo custSel modSld">
      <pc:chgData name="Gonzalez, Erica" userId="69e1db79-3554-471a-9f6d-f8af72da0869" providerId="ADAL" clId="{7E62F82B-200D-4B28-AA94-2B37DCEE4FCC}" dt="2024-10-04T19:17:37.988" v="4867" actId="14100"/>
      <pc:docMkLst>
        <pc:docMk/>
      </pc:docMkLst>
      <pc:sldChg chg="addSp delSp modSp mod">
        <pc:chgData name="Gonzalez, Erica" userId="69e1db79-3554-471a-9f6d-f8af72da0869" providerId="ADAL" clId="{7E62F82B-200D-4B28-AA94-2B37DCEE4FCC}" dt="2024-10-04T19:17:37.988" v="4867" actId="14100"/>
        <pc:sldMkLst>
          <pc:docMk/>
          <pc:sldMk cId="2061077674" sldId="259"/>
        </pc:sldMkLst>
        <pc:spChg chg="mod">
          <ac:chgData name="Gonzalez, Erica" userId="69e1db79-3554-471a-9f6d-f8af72da0869" providerId="ADAL" clId="{7E62F82B-200D-4B28-AA94-2B37DCEE4FCC}" dt="2024-09-27T18:39:52.678" v="419" actId="14100"/>
          <ac:spMkLst>
            <pc:docMk/>
            <pc:sldMk cId="2061077674" sldId="259"/>
            <ac:spMk id="2" creationId="{94E89671-E347-787F-29B4-6832E6D4580E}"/>
          </ac:spMkLst>
        </pc:spChg>
        <pc:spChg chg="del mod">
          <ac:chgData name="Gonzalez, Erica" userId="69e1db79-3554-471a-9f6d-f8af72da0869" providerId="ADAL" clId="{7E62F82B-200D-4B28-AA94-2B37DCEE4FCC}" dt="2024-10-04T16:22:24.354" v="2557" actId="478"/>
          <ac:spMkLst>
            <pc:docMk/>
            <pc:sldMk cId="2061077674" sldId="259"/>
            <ac:spMk id="3" creationId="{30663B92-DA2A-74D8-E64E-F9B6E41D69AA}"/>
          </ac:spMkLst>
        </pc:spChg>
        <pc:spChg chg="mod">
          <ac:chgData name="Gonzalez, Erica" userId="69e1db79-3554-471a-9f6d-f8af72da0869" providerId="ADAL" clId="{7E62F82B-200D-4B28-AA94-2B37DCEE4FCC}" dt="2024-10-04T18:02:53.451" v="4301" actId="1076"/>
          <ac:spMkLst>
            <pc:docMk/>
            <pc:sldMk cId="2061077674" sldId="259"/>
            <ac:spMk id="6" creationId="{EE508C94-BCCC-4169-7D62-A0DAF258963A}"/>
          </ac:spMkLst>
        </pc:spChg>
        <pc:spChg chg="add mod">
          <ac:chgData name="Gonzalez, Erica" userId="69e1db79-3554-471a-9f6d-f8af72da0869" providerId="ADAL" clId="{7E62F82B-200D-4B28-AA94-2B37DCEE4FCC}" dt="2024-10-04T18:32:43.522" v="4489" actId="113"/>
          <ac:spMkLst>
            <pc:docMk/>
            <pc:sldMk cId="2061077674" sldId="259"/>
            <ac:spMk id="7" creationId="{DFE34358-DC93-F51B-197D-B3E408FA49D9}"/>
          </ac:spMkLst>
        </pc:spChg>
        <pc:spChg chg="add mod">
          <ac:chgData name="Gonzalez, Erica" userId="69e1db79-3554-471a-9f6d-f8af72da0869" providerId="ADAL" clId="{7E62F82B-200D-4B28-AA94-2B37DCEE4FCC}" dt="2024-10-04T19:17:19.551" v="4866" actId="20577"/>
          <ac:spMkLst>
            <pc:docMk/>
            <pc:sldMk cId="2061077674" sldId="259"/>
            <ac:spMk id="12" creationId="{5E5F5C81-5119-2D9F-AB3E-8AA3088EA829}"/>
          </ac:spMkLst>
        </pc:spChg>
        <pc:spChg chg="del">
          <ac:chgData name="Gonzalez, Erica" userId="69e1db79-3554-471a-9f6d-f8af72da0869" providerId="ADAL" clId="{7E62F82B-200D-4B28-AA94-2B37DCEE4FCC}" dt="2024-09-27T18:25:04.037" v="71" actId="478"/>
          <ac:spMkLst>
            <pc:docMk/>
            <pc:sldMk cId="2061077674" sldId="259"/>
            <ac:spMk id="13" creationId="{4FAEFDAB-1770-7169-23E6-69A8EF9819F8}"/>
          </ac:spMkLst>
        </pc:spChg>
        <pc:spChg chg="add del mod">
          <ac:chgData name="Gonzalez, Erica" userId="69e1db79-3554-471a-9f6d-f8af72da0869" providerId="ADAL" clId="{7E62F82B-200D-4B28-AA94-2B37DCEE4FCC}" dt="2024-10-04T17:29:02.991" v="3690" actId="478"/>
          <ac:spMkLst>
            <pc:docMk/>
            <pc:sldMk cId="2061077674" sldId="259"/>
            <ac:spMk id="14" creationId="{CCC5681E-D02D-A6E7-915C-81D398A658CB}"/>
          </ac:spMkLst>
        </pc:spChg>
        <pc:spChg chg="mod">
          <ac:chgData name="Gonzalez, Erica" userId="69e1db79-3554-471a-9f6d-f8af72da0869" providerId="ADAL" clId="{7E62F82B-200D-4B28-AA94-2B37DCEE4FCC}" dt="2024-10-04T18:02:17.319" v="4297" actId="1035"/>
          <ac:spMkLst>
            <pc:docMk/>
            <pc:sldMk cId="2061077674" sldId="259"/>
            <ac:spMk id="15" creationId="{44A2971C-4E7C-5941-01CB-D3152506CF0D}"/>
          </ac:spMkLst>
        </pc:spChg>
        <pc:spChg chg="add del mod">
          <ac:chgData name="Gonzalez, Erica" userId="69e1db79-3554-471a-9f6d-f8af72da0869" providerId="ADAL" clId="{7E62F82B-200D-4B28-AA94-2B37DCEE4FCC}" dt="2024-10-04T17:29:01.071" v="3689" actId="478"/>
          <ac:spMkLst>
            <pc:docMk/>
            <pc:sldMk cId="2061077674" sldId="259"/>
            <ac:spMk id="18" creationId="{DC154EB7-4B3B-9D33-1767-EEB05C043E25}"/>
          </ac:spMkLst>
        </pc:spChg>
        <pc:spChg chg="del mod">
          <ac:chgData name="Gonzalez, Erica" userId="69e1db79-3554-471a-9f6d-f8af72da0869" providerId="ADAL" clId="{7E62F82B-200D-4B28-AA94-2B37DCEE4FCC}" dt="2024-10-04T17:29:05.007" v="3692" actId="478"/>
          <ac:spMkLst>
            <pc:docMk/>
            <pc:sldMk cId="2061077674" sldId="259"/>
            <ac:spMk id="20" creationId="{8E7AB763-F592-6668-B556-CEB748C08B6D}"/>
          </ac:spMkLst>
        </pc:spChg>
        <pc:spChg chg="add mod">
          <ac:chgData name="Gonzalez, Erica" userId="69e1db79-3554-471a-9f6d-f8af72da0869" providerId="ADAL" clId="{7E62F82B-200D-4B28-AA94-2B37DCEE4FCC}" dt="2024-10-04T18:03:50.319" v="4310" actId="1076"/>
          <ac:spMkLst>
            <pc:docMk/>
            <pc:sldMk cId="2061077674" sldId="259"/>
            <ac:spMk id="21" creationId="{BBB8A6D9-8EE0-F6F8-A463-A25A17747975}"/>
          </ac:spMkLst>
        </pc:spChg>
        <pc:spChg chg="add mod">
          <ac:chgData name="Gonzalez, Erica" userId="69e1db79-3554-471a-9f6d-f8af72da0869" providerId="ADAL" clId="{7E62F82B-200D-4B28-AA94-2B37DCEE4FCC}" dt="2024-10-04T18:04:04.314" v="4312" actId="14100"/>
          <ac:spMkLst>
            <pc:docMk/>
            <pc:sldMk cId="2061077674" sldId="259"/>
            <ac:spMk id="22" creationId="{BE17B4BE-846A-1CC1-DDEE-3A0567DA0647}"/>
          </ac:spMkLst>
        </pc:spChg>
        <pc:spChg chg="mod">
          <ac:chgData name="Gonzalez, Erica" userId="69e1db79-3554-471a-9f6d-f8af72da0869" providerId="ADAL" clId="{7E62F82B-200D-4B28-AA94-2B37DCEE4FCC}" dt="2024-10-04T17:35:33.236" v="3821" actId="1076"/>
          <ac:spMkLst>
            <pc:docMk/>
            <pc:sldMk cId="2061077674" sldId="259"/>
            <ac:spMk id="47" creationId="{F6C19C31-EADD-1BCE-2DDB-3F62F71FC0E3}"/>
          </ac:spMkLst>
        </pc:spChg>
        <pc:spChg chg="mod">
          <ac:chgData name="Gonzalez, Erica" userId="69e1db79-3554-471a-9f6d-f8af72da0869" providerId="ADAL" clId="{7E62F82B-200D-4B28-AA94-2B37DCEE4FCC}" dt="2024-10-04T17:35:28.638" v="3820" actId="14100"/>
          <ac:spMkLst>
            <pc:docMk/>
            <pc:sldMk cId="2061077674" sldId="259"/>
            <ac:spMk id="1025" creationId="{78CA69EA-9FD7-2B0C-5DFB-C5C8CDD1A6D0}"/>
          </ac:spMkLst>
        </pc:spChg>
        <pc:spChg chg="mod">
          <ac:chgData name="Gonzalez, Erica" userId="69e1db79-3554-471a-9f6d-f8af72da0869" providerId="ADAL" clId="{7E62F82B-200D-4B28-AA94-2B37DCEE4FCC}" dt="2024-10-04T18:02:27.700" v="4299" actId="1076"/>
          <ac:spMkLst>
            <pc:docMk/>
            <pc:sldMk cId="2061077674" sldId="259"/>
            <ac:spMk id="1029" creationId="{7C93FFDB-1E1F-1E1A-B297-D663213BE4FE}"/>
          </ac:spMkLst>
        </pc:spChg>
        <pc:spChg chg="del mod">
          <ac:chgData name="Gonzalez, Erica" userId="69e1db79-3554-471a-9f6d-f8af72da0869" providerId="ADAL" clId="{7E62F82B-200D-4B28-AA94-2B37DCEE4FCC}" dt="2024-10-04T16:22:13.131" v="2555" actId="478"/>
          <ac:spMkLst>
            <pc:docMk/>
            <pc:sldMk cId="2061077674" sldId="259"/>
            <ac:spMk id="1035" creationId="{1B8560B8-9F9C-36A1-DA51-0E680458FEBC}"/>
          </ac:spMkLst>
        </pc:spChg>
        <pc:spChg chg="mod">
          <ac:chgData name="Gonzalez, Erica" userId="69e1db79-3554-471a-9f6d-f8af72da0869" providerId="ADAL" clId="{7E62F82B-200D-4B28-AA94-2B37DCEE4FCC}" dt="2024-10-04T17:37:40.815" v="3870" actId="14100"/>
          <ac:spMkLst>
            <pc:docMk/>
            <pc:sldMk cId="2061077674" sldId="259"/>
            <ac:spMk id="1036" creationId="{8B966A2C-A8CF-D236-1232-A6A232D537A5}"/>
          </ac:spMkLst>
        </pc:spChg>
        <pc:spChg chg="mod">
          <ac:chgData name="Gonzalez, Erica" userId="69e1db79-3554-471a-9f6d-f8af72da0869" providerId="ADAL" clId="{7E62F82B-200D-4B28-AA94-2B37DCEE4FCC}" dt="2024-10-04T17:33:08.554" v="3793" actId="1035"/>
          <ac:spMkLst>
            <pc:docMk/>
            <pc:sldMk cId="2061077674" sldId="259"/>
            <ac:spMk id="1037" creationId="{8AF62AD4-CFC5-40DD-36E9-A2427994F2FD}"/>
          </ac:spMkLst>
        </pc:spChg>
        <pc:spChg chg="mod">
          <ac:chgData name="Gonzalez, Erica" userId="69e1db79-3554-471a-9f6d-f8af72da0869" providerId="ADAL" clId="{7E62F82B-200D-4B28-AA94-2B37DCEE4FCC}" dt="2024-10-04T18:18:57.740" v="4445" actId="20578"/>
          <ac:spMkLst>
            <pc:docMk/>
            <pc:sldMk cId="2061077674" sldId="259"/>
            <ac:spMk id="1042" creationId="{A3809DD3-DA28-3081-E923-2B261E9EEE61}"/>
          </ac:spMkLst>
        </pc:spChg>
        <pc:spChg chg="mod">
          <ac:chgData name="Gonzalez, Erica" userId="69e1db79-3554-471a-9f6d-f8af72da0869" providerId="ADAL" clId="{7E62F82B-200D-4B28-AA94-2B37DCEE4FCC}" dt="2024-10-04T19:17:37.988" v="4867" actId="14100"/>
          <ac:spMkLst>
            <pc:docMk/>
            <pc:sldMk cId="2061077674" sldId="259"/>
            <ac:spMk id="1051" creationId="{4F00625B-A196-984F-EA27-789EF699A294}"/>
          </ac:spMkLst>
        </pc:spChg>
        <pc:spChg chg="mod">
          <ac:chgData name="Gonzalez, Erica" userId="69e1db79-3554-471a-9f6d-f8af72da0869" providerId="ADAL" clId="{7E62F82B-200D-4B28-AA94-2B37DCEE4FCC}" dt="2024-10-01T15:24:09.723" v="1448" actId="1035"/>
          <ac:spMkLst>
            <pc:docMk/>
            <pc:sldMk cId="2061077674" sldId="259"/>
            <ac:spMk id="1053" creationId="{90E48398-9109-1ABC-840A-0D9373BEB16C}"/>
          </ac:spMkLst>
        </pc:spChg>
        <pc:spChg chg="mod ord">
          <ac:chgData name="Gonzalez, Erica" userId="69e1db79-3554-471a-9f6d-f8af72da0869" providerId="ADAL" clId="{7E62F82B-200D-4B28-AA94-2B37DCEE4FCC}" dt="2024-10-04T19:17:06.927" v="4863" actId="1035"/>
          <ac:spMkLst>
            <pc:docMk/>
            <pc:sldMk cId="2061077674" sldId="259"/>
            <ac:spMk id="1054" creationId="{6526F9C6-4B1B-0C23-2AB0-D64F3CC33848}"/>
          </ac:spMkLst>
        </pc:spChg>
        <pc:spChg chg="del mod">
          <ac:chgData name="Gonzalez, Erica" userId="69e1db79-3554-471a-9f6d-f8af72da0869" providerId="ADAL" clId="{7E62F82B-200D-4B28-AA94-2B37DCEE4FCC}" dt="2024-10-04T16:22:25.282" v="2558" actId="478"/>
          <ac:spMkLst>
            <pc:docMk/>
            <pc:sldMk cId="2061077674" sldId="259"/>
            <ac:spMk id="1055" creationId="{0AB9242A-BAD5-F671-660D-6A2EACCCCD04}"/>
          </ac:spMkLst>
        </pc:spChg>
        <pc:spChg chg="mod">
          <ac:chgData name="Gonzalez, Erica" userId="69e1db79-3554-471a-9f6d-f8af72da0869" providerId="ADAL" clId="{7E62F82B-200D-4B28-AA94-2B37DCEE4FCC}" dt="2024-10-04T19:12:19.434" v="4665" actId="14100"/>
          <ac:spMkLst>
            <pc:docMk/>
            <pc:sldMk cId="2061077674" sldId="259"/>
            <ac:spMk id="1057" creationId="{6A272AA8-9C8D-886F-0CDD-EFD40862CD88}"/>
          </ac:spMkLst>
        </pc:spChg>
        <pc:spChg chg="mod">
          <ac:chgData name="Gonzalez, Erica" userId="69e1db79-3554-471a-9f6d-f8af72da0869" providerId="ADAL" clId="{7E62F82B-200D-4B28-AA94-2B37DCEE4FCC}" dt="2024-10-04T18:08:04.832" v="4314" actId="20577"/>
          <ac:spMkLst>
            <pc:docMk/>
            <pc:sldMk cId="2061077674" sldId="259"/>
            <ac:spMk id="1058" creationId="{A344886A-FC40-F991-051A-9206B8D29F5D}"/>
          </ac:spMkLst>
        </pc:spChg>
        <pc:spChg chg="mod">
          <ac:chgData name="Gonzalez, Erica" userId="69e1db79-3554-471a-9f6d-f8af72da0869" providerId="ADAL" clId="{7E62F82B-200D-4B28-AA94-2B37DCEE4FCC}" dt="2024-10-04T19:12:12.439" v="4664" actId="20577"/>
          <ac:spMkLst>
            <pc:docMk/>
            <pc:sldMk cId="2061077674" sldId="259"/>
            <ac:spMk id="1059" creationId="{50A2A147-2B99-1108-0590-4BD9DAA4AA7F}"/>
          </ac:spMkLst>
        </pc:spChg>
        <pc:picChg chg="mod">
          <ac:chgData name="Gonzalez, Erica" userId="69e1db79-3554-471a-9f6d-f8af72da0869" providerId="ADAL" clId="{7E62F82B-200D-4B28-AA94-2B37DCEE4FCC}" dt="2024-10-04T18:01:50.149" v="4272" actId="14100"/>
          <ac:picMkLst>
            <pc:docMk/>
            <pc:sldMk cId="2061077674" sldId="259"/>
            <ac:picMk id="8" creationId="{C0A74C1F-507B-801E-E76A-87B0EAF1A8B3}"/>
          </ac:picMkLst>
        </pc:picChg>
        <pc:picChg chg="mod">
          <ac:chgData name="Gonzalez, Erica" userId="69e1db79-3554-471a-9f6d-f8af72da0869" providerId="ADAL" clId="{7E62F82B-200D-4B28-AA94-2B37DCEE4FCC}" dt="2024-10-04T18:01:39.833" v="4271" actId="1036"/>
          <ac:picMkLst>
            <pc:docMk/>
            <pc:sldMk cId="2061077674" sldId="259"/>
            <ac:picMk id="9" creationId="{146B96CC-0509-CDD7-D0E1-F6718C38E69F}"/>
          </ac:picMkLst>
        </pc:picChg>
        <pc:picChg chg="mod">
          <ac:chgData name="Gonzalez, Erica" userId="69e1db79-3554-471a-9f6d-f8af72da0869" providerId="ADAL" clId="{7E62F82B-200D-4B28-AA94-2B37DCEE4FCC}" dt="2024-10-04T18:01:32.312" v="4269" actId="1076"/>
          <ac:picMkLst>
            <pc:docMk/>
            <pc:sldMk cId="2061077674" sldId="259"/>
            <ac:picMk id="10" creationId="{5A4BB4DE-86DD-07FB-E668-E5A4D6E013BF}"/>
          </ac:picMkLst>
        </pc:picChg>
        <pc:picChg chg="mod ord">
          <ac:chgData name="Gonzalez, Erica" userId="69e1db79-3554-471a-9f6d-f8af72da0869" providerId="ADAL" clId="{7E62F82B-200D-4B28-AA94-2B37DCEE4FCC}" dt="2024-10-04T18:01:32.312" v="4269" actId="1076"/>
          <ac:picMkLst>
            <pc:docMk/>
            <pc:sldMk cId="2061077674" sldId="259"/>
            <ac:picMk id="11" creationId="{121EF6CB-A2ED-C71B-DA4E-3D8B9FF6F2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8A340-FABB-774A-B120-7E4B320A996C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CE104-CD8C-5746-A725-B81B869D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5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1pPr>
    <a:lvl2pPr marL="325892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2pPr>
    <a:lvl3pPr marL="651784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3pPr>
    <a:lvl4pPr marL="977676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4pPr>
    <a:lvl5pPr marL="1303569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5pPr>
    <a:lvl6pPr marL="1629461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6pPr>
    <a:lvl7pPr marL="1955353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7pPr>
    <a:lvl8pPr marL="2281245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8pPr>
    <a:lvl9pPr marL="2607137" algn="l" defTabSz="651784" rtl="0" eaLnBrk="1" latinLnBrk="0" hangingPunct="1">
      <a:defRPr sz="8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CE104-CD8C-5746-A725-B81B869D9B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3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8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2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2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9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1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7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sv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94E89671-E347-787F-29B4-6832E6D4580E}"/>
              </a:ext>
            </a:extLst>
          </p:cNvPr>
          <p:cNvSpPr/>
          <p:nvPr/>
        </p:nvSpPr>
        <p:spPr>
          <a:xfrm>
            <a:off x="-31174" y="1383609"/>
            <a:ext cx="32949573" cy="2045391"/>
          </a:xfrm>
          <a:prstGeom prst="doubleWave">
            <a:avLst/>
          </a:prstGeom>
          <a:solidFill>
            <a:srgbClr val="045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76116D-FE65-0DCF-F242-011F7CB83A04}"/>
              </a:ext>
            </a:extLst>
          </p:cNvPr>
          <p:cNvSpPr/>
          <p:nvPr/>
        </p:nvSpPr>
        <p:spPr>
          <a:xfrm>
            <a:off x="-31173" y="166253"/>
            <a:ext cx="32918400" cy="2589979"/>
          </a:xfrm>
          <a:prstGeom prst="rect">
            <a:avLst/>
          </a:prstGeom>
          <a:solidFill>
            <a:srgbClr val="045470"/>
          </a:solidFill>
          <a:ln>
            <a:solidFill>
              <a:srgbClr val="0454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6A272AA8-9C8D-886F-0CDD-EFD40862CD88}"/>
              </a:ext>
            </a:extLst>
          </p:cNvPr>
          <p:cNvSpPr/>
          <p:nvPr/>
        </p:nvSpPr>
        <p:spPr>
          <a:xfrm>
            <a:off x="22353915" y="4379087"/>
            <a:ext cx="10290086" cy="768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4F00625B-A196-984F-EA27-789EF699A294}"/>
              </a:ext>
            </a:extLst>
          </p:cNvPr>
          <p:cNvSpPr/>
          <p:nvPr/>
        </p:nvSpPr>
        <p:spPr>
          <a:xfrm>
            <a:off x="22335441" y="12953999"/>
            <a:ext cx="10290085" cy="5506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8B966A2C-A8CF-D236-1232-A6A232D537A5}"/>
              </a:ext>
            </a:extLst>
          </p:cNvPr>
          <p:cNvSpPr/>
          <p:nvPr/>
        </p:nvSpPr>
        <p:spPr>
          <a:xfrm>
            <a:off x="281988" y="12725400"/>
            <a:ext cx="10259015" cy="7709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C8D65-B26E-CF20-0EFD-45ECF1A0D123}"/>
              </a:ext>
            </a:extLst>
          </p:cNvPr>
          <p:cNvSpPr/>
          <p:nvPr/>
        </p:nvSpPr>
        <p:spPr>
          <a:xfrm>
            <a:off x="-20598" y="20722182"/>
            <a:ext cx="32918400" cy="1225749"/>
          </a:xfrm>
          <a:prstGeom prst="rect">
            <a:avLst/>
          </a:prstGeom>
          <a:solidFill>
            <a:srgbClr val="F7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4A366F9-AA78-BF23-F2CD-459F09633829}"/>
              </a:ext>
            </a:extLst>
          </p:cNvPr>
          <p:cNvSpPr txBox="1"/>
          <p:nvPr/>
        </p:nvSpPr>
        <p:spPr>
          <a:xfrm>
            <a:off x="133594" y="180109"/>
            <a:ext cx="32918399" cy="13679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2024 Policy Innovation Lab: Urban Food Security and Land Use Policy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2D25702-F70E-739D-6CFC-D16D495CB2EA}"/>
              </a:ext>
            </a:extLst>
          </p:cNvPr>
          <p:cNvSpPr txBox="1"/>
          <p:nvPr/>
        </p:nvSpPr>
        <p:spPr>
          <a:xfrm>
            <a:off x="4419600" y="1371600"/>
            <a:ext cx="26593799" cy="16743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Erica Gonzalez B.A., Graduate Research Assistant, Prentice Institute, University of Lethbridge</a:t>
            </a:r>
          </a:p>
          <a:p>
            <a:pPr algn="ctr">
              <a:defRPr/>
            </a:pP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Andrea Cuellar Ph.D., Associate Director, Prentice Institute, University of Lethbridge</a:t>
            </a:r>
          </a:p>
          <a:p>
            <a:pPr algn="ctr">
              <a:defRPr/>
            </a:pPr>
            <a:r>
              <a:rPr lang="en-US" sz="3200" b="1" i="1" dirty="0">
                <a:solidFill>
                  <a:schemeClr val="bg1"/>
                </a:solidFill>
                <a:latin typeface="Times New Roman"/>
                <a:cs typeface="Times New Roman"/>
              </a:rPr>
              <a:t>Perry Stein M.A., RPP,</a:t>
            </a:r>
            <a:r>
              <a:rPr lang="en-CA" sz="3200" b="1" i="1" dirty="0">
                <a:solidFill>
                  <a:schemeClr val="bg1"/>
                </a:solidFill>
                <a:effectLst/>
                <a:latin typeface="Times New Roman"/>
                <a:cs typeface="Times New Roman"/>
              </a:rPr>
              <a:t> Partner Services Manager,</a:t>
            </a:r>
            <a:r>
              <a:rPr lang="en-US" sz="3200" b="1" i="1" dirty="0">
                <a:solidFill>
                  <a:schemeClr val="bg1"/>
                </a:solidFill>
                <a:latin typeface="Times New Roman"/>
                <a:cs typeface="Times New Roman"/>
              </a:rPr>
              <a:t> City of Lethbridge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F364479-F311-A34F-4F57-474DC73E8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62227" y="20926829"/>
            <a:ext cx="3418906" cy="784981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E75ABCB-6F95-3A6E-81E6-B3D4F7B428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74" y="20916051"/>
            <a:ext cx="2942458" cy="900000"/>
          </a:xfrm>
          <a:prstGeom prst="rect">
            <a:avLst/>
          </a:prstGeom>
        </p:spPr>
      </p:pic>
      <p:pic>
        <p:nvPicPr>
          <p:cNvPr id="1026" name="Picture 2" descr="Prentice Institute for Global Population and Economy | University of…">
            <a:extLst>
              <a:ext uri="{FF2B5EF4-FFF2-40B4-BE49-F238E27FC236}">
                <a16:creationId xmlns:a16="http://schemas.microsoft.com/office/drawing/2014/main" id="{FC43DD22-B8A6-53C9-4812-220BBE4E4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31332" r="3943" b="32312"/>
          <a:stretch/>
        </p:blipFill>
        <p:spPr bwMode="auto">
          <a:xfrm>
            <a:off x="10167929" y="20877384"/>
            <a:ext cx="417796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4D4DEE-8C9E-3976-8D3C-6F160A78DE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0635" y="20928070"/>
            <a:ext cx="1685296" cy="900000"/>
          </a:xfrm>
          <a:prstGeom prst="rect">
            <a:avLst/>
          </a:prstGeom>
        </p:spPr>
      </p:pic>
      <p:sp>
        <p:nvSpPr>
          <p:cNvPr id="1025" name="Rectangle 1024">
            <a:extLst>
              <a:ext uri="{FF2B5EF4-FFF2-40B4-BE49-F238E27FC236}">
                <a16:creationId xmlns:a16="http://schemas.microsoft.com/office/drawing/2014/main" id="{78CA69EA-9FD7-2B0C-5DFB-C5C8CDD1A6D0}"/>
              </a:ext>
            </a:extLst>
          </p:cNvPr>
          <p:cNvSpPr/>
          <p:nvPr/>
        </p:nvSpPr>
        <p:spPr>
          <a:xfrm>
            <a:off x="228600" y="4108809"/>
            <a:ext cx="10255172" cy="771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C19C31-EADD-1BCE-2DDB-3F62F71FC0E3}"/>
              </a:ext>
            </a:extLst>
          </p:cNvPr>
          <p:cNvSpPr txBox="1"/>
          <p:nvPr/>
        </p:nvSpPr>
        <p:spPr>
          <a:xfrm>
            <a:off x="514346" y="4434240"/>
            <a:ext cx="9727925" cy="72481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57200"/>
            <a:r>
              <a:rPr lang="en-US" sz="3100" kern="1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The </a:t>
            </a:r>
            <a:r>
              <a:rPr lang="en-US" sz="3100" b="1" kern="100" dirty="0">
                <a:effectLst/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Policy Innovation Lab </a:t>
            </a:r>
            <a:r>
              <a:rPr lang="en-US" sz="3100" b="1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(PIL) </a:t>
            </a:r>
            <a:r>
              <a:rPr lang="en-US" sz="3100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is an interinstitutional collaboration between the</a:t>
            </a:r>
            <a:r>
              <a:rPr lang="en-US" sz="3100" b="1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City of Lethbridge</a:t>
            </a:r>
            <a:r>
              <a:rPr lang="en-US" sz="3100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3100" b="1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the Prentice Institute</a:t>
            </a:r>
            <a:r>
              <a:rPr lang="en-US" sz="3100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</a:t>
            </a:r>
            <a:r>
              <a:rPr lang="en-US" sz="3100" b="1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and Lethbridge Polytechnic </a:t>
            </a:r>
            <a:r>
              <a:rPr lang="en-US" sz="3100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to address the topic of </a:t>
            </a:r>
            <a:r>
              <a:rPr lang="en-US" sz="3100" b="1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urban food insecurity and municipal land use in Lethbridge</a:t>
            </a:r>
            <a:r>
              <a:rPr lang="en-US" sz="3100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</a:p>
          <a:p>
            <a:pPr indent="457200"/>
            <a:endParaRPr lang="en-US" sz="3100" kern="1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indent="457200"/>
            <a:r>
              <a:rPr lang="en-US" sz="3100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Developed as a new model </a:t>
            </a:r>
            <a:r>
              <a:rPr lang="en-US" sz="3100" b="1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for Work Integrated Learning (WIL)</a:t>
            </a:r>
            <a:r>
              <a:rPr lang="en-US" sz="3100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the PIL empowers students to engage in civic decision-making by working on current municipal policy projects.</a:t>
            </a:r>
          </a:p>
          <a:p>
            <a:pPr indent="457200"/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sz="3100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In May 2024, six undergraduate students participated in a four-week program to examine and propose policies to enhance food security in Lethbridge through the </a:t>
            </a:r>
            <a:r>
              <a:rPr lang="en-US" sz="3100" b="1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Land Use Bylaw (LUB) renewal project</a:t>
            </a:r>
            <a:r>
              <a:rPr lang="en-US" sz="3100" kern="1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37" name="Rectangle 10">
            <a:extLst>
              <a:ext uri="{FF2B5EF4-FFF2-40B4-BE49-F238E27FC236}">
                <a16:creationId xmlns:a16="http://schemas.microsoft.com/office/drawing/2014/main" id="{8AF62AD4-CFC5-40DD-36E9-A2427994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70" y="12039600"/>
            <a:ext cx="10279633" cy="720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45470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A3809DD3-DA28-3081-E923-2B261E9EEE61}"/>
              </a:ext>
            </a:extLst>
          </p:cNvPr>
          <p:cNvSpPr txBox="1"/>
          <p:nvPr/>
        </p:nvSpPr>
        <p:spPr>
          <a:xfrm>
            <a:off x="492223" y="12954000"/>
            <a:ext cx="9727925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ongoing City's Land Use Bylaw (LUB) renewal project as a framework, the PIL cohort examined policy interventions to tackle urban food security. </a:t>
            </a:r>
          </a:p>
          <a:p>
            <a:pPr indent="457200"/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CA" sz="31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The project had </a:t>
            </a:r>
            <a:r>
              <a:rPr lang="en-CA" sz="31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several objectives</a:t>
            </a:r>
            <a:r>
              <a:rPr lang="en-CA" sz="31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CA" sz="31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Better understand the underlying structural factors of food insecurity within Lethbridge. 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CA" sz="31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Grow the City’s ability to access knowledge and skills to help navigate complex policy issues. 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CA" sz="31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Mobilizing academic expertise and research capacity to impact our immediate communities positively.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CA" sz="31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Facilitate hands-on work experience for students in a municipal policy setting</a:t>
            </a:r>
            <a:r>
              <a:rPr lang="en-CA" sz="3100" dirty="0">
                <a:highlight>
                  <a:srgbClr val="FFFFFF"/>
                </a:highlight>
                <a:latin typeface="Times New Roman" panose="02020603050405020304" pitchFamily="18" charset="0"/>
              </a:rPr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CA" sz="3100" dirty="0">
                <a:highlight>
                  <a:srgbClr val="FFFFFF"/>
                </a:highlight>
                <a:latin typeface="Times New Roman" panose="02020603050405020304" pitchFamily="18" charset="0"/>
              </a:rPr>
              <a:t>To train and retain student talent and knowledge. </a:t>
            </a:r>
          </a:p>
          <a:p>
            <a:pPr lvl="2"/>
            <a:endParaRPr lang="en-CA" sz="3000" b="0" i="0" dirty="0"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  <p:sp>
        <p:nvSpPr>
          <p:cNvPr id="1053" name="Rectangle 10">
            <a:extLst>
              <a:ext uri="{FF2B5EF4-FFF2-40B4-BE49-F238E27FC236}">
                <a16:creationId xmlns:a16="http://schemas.microsoft.com/office/drawing/2014/main" id="{90E48398-9109-1ABC-840A-0D9373BE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657600"/>
            <a:ext cx="10255172" cy="720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45470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A344886A-FC40-F991-051A-9206B8D29F5D}"/>
              </a:ext>
            </a:extLst>
          </p:cNvPr>
          <p:cNvSpPr txBox="1"/>
          <p:nvPr/>
        </p:nvSpPr>
        <p:spPr>
          <a:xfrm>
            <a:off x="11097110" y="19074160"/>
            <a:ext cx="10724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Photos: </a:t>
            </a:r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 of Lethbridge Polytechnical farm (Upper-left); Coulee walk with Blackfoot Elders (Upper-right); Students brainstorming policy recommendation (Lower-left); Final student presentation (Left-right).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50A2A147-2B99-1108-0590-4BD9DAA4AA7F}"/>
              </a:ext>
            </a:extLst>
          </p:cNvPr>
          <p:cNvSpPr txBox="1"/>
          <p:nvPr/>
        </p:nvSpPr>
        <p:spPr>
          <a:xfrm>
            <a:off x="22712832" y="4447623"/>
            <a:ext cx="9727200" cy="82022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PIL completion, students were given an evaluation survey for feedback.</a:t>
            </a:r>
          </a:p>
          <a:p>
            <a:r>
              <a:rPr lang="en-CA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participating students found the PIL to be: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rewarding experience personally and professionally.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Valuable for expanding their understanding of food insecurity and the municipal policy process.</a:t>
            </a:r>
          </a:p>
          <a:p>
            <a:pPr lvl="1"/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3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participating students found: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Engaging with knowledge holders as valuable for shaping the final presentation and outcomes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experience increased their likelihood of remaining in Lethbridge after the city.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CA" sz="3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participating students found: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PIL somewhat addressed the topic meaningfully. </a:t>
            </a:r>
          </a:p>
          <a:p>
            <a:endParaRPr lang="en-CA" sz="31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1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A2971C-4E7C-5941-01CB-D3152506CF0D}"/>
              </a:ext>
            </a:extLst>
          </p:cNvPr>
          <p:cNvSpPr/>
          <p:nvPr/>
        </p:nvSpPr>
        <p:spPr>
          <a:xfrm>
            <a:off x="11333496" y="4343400"/>
            <a:ext cx="10279633" cy="7406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r>
              <a:rPr lang="en-US" sz="7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Deliverables: </a:t>
            </a:r>
            <a:endParaRPr lang="en-CA" sz="7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Rectangle 10">
            <a:extLst>
              <a:ext uri="{FF2B5EF4-FFF2-40B4-BE49-F238E27FC236}">
                <a16:creationId xmlns:a16="http://schemas.microsoft.com/office/drawing/2014/main" id="{7C93FFDB-1E1F-1E1A-B297-D663213BE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2986" y="3640437"/>
            <a:ext cx="10280143" cy="731907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45470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 Structure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E508C94-BCCC-4169-7D62-A0DAF2589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6338" y="3659087"/>
            <a:ext cx="10278267" cy="720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45470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chemeClr val="bg1"/>
                </a:solidFill>
                <a:latin typeface="Times New Roman"/>
                <a:cs typeface="Times New Roman"/>
              </a:rPr>
              <a:t>Results</a:t>
            </a:r>
            <a:endParaRPr lang="en-CA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group of people standing in a circle outside a silo&#10;&#10;Description automatically generated">
            <a:extLst>
              <a:ext uri="{FF2B5EF4-FFF2-40B4-BE49-F238E27FC236}">
                <a16:creationId xmlns:a16="http://schemas.microsoft.com/office/drawing/2014/main" id="{C0A74C1F-507B-801E-E76A-87B0EAF1A8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36579" y="12064526"/>
            <a:ext cx="5354945" cy="3556474"/>
          </a:xfrm>
          <a:prstGeom prst="rect">
            <a:avLst/>
          </a:prstGeom>
        </p:spPr>
      </p:pic>
      <p:pic>
        <p:nvPicPr>
          <p:cNvPr id="9" name="Picture 8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146B96CC-0509-CDD7-D0E1-F6718C38E6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91524" y="12064526"/>
            <a:ext cx="4934024" cy="3506857"/>
          </a:xfrm>
          <a:prstGeom prst="rect">
            <a:avLst/>
          </a:prstGeom>
        </p:spPr>
      </p:pic>
      <p:pic>
        <p:nvPicPr>
          <p:cNvPr id="10" name="Picture 9" descr="A group of people sitting around tables in a room&#10;&#10;Description automatically generated">
            <a:extLst>
              <a:ext uri="{FF2B5EF4-FFF2-40B4-BE49-F238E27FC236}">
                <a16:creationId xmlns:a16="http://schemas.microsoft.com/office/drawing/2014/main" id="{5A4BB4DE-86DD-07FB-E668-E5A4D6E013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321077" y="15565833"/>
            <a:ext cx="5358028" cy="3405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E34358-DC93-F51B-197D-B3E408FA49D9}"/>
              </a:ext>
            </a:extLst>
          </p:cNvPr>
          <p:cNvSpPr txBox="1"/>
          <p:nvPr/>
        </p:nvSpPr>
        <p:spPr>
          <a:xfrm>
            <a:off x="11413059" y="4419600"/>
            <a:ext cx="1007325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1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Part A: Seminar Series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Two weeks of seminars </a:t>
            </a:r>
            <a:r>
              <a:rPr lang="en-US" sz="31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from knowledge holders to build a knowledge foundation.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Students participated in </a:t>
            </a:r>
            <a:r>
              <a:rPr lang="en-US" sz="31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16</a:t>
            </a:r>
            <a:r>
              <a:rPr lang="en-US" sz="31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seminars, </a:t>
            </a:r>
            <a:r>
              <a:rPr lang="en-CA" sz="31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including a coulee walk to learn the Blackfoot perspective on food and a visit to the local food bank.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CA" sz="31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Part B: </a:t>
            </a:r>
            <a:r>
              <a:rPr lang="en-US" sz="31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Research and </a:t>
            </a:r>
            <a:r>
              <a:rPr lang="en-US" sz="31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Deliverables</a:t>
            </a:r>
            <a:endParaRPr lang="en-US" sz="31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Students received two weeks to brainstorm collaboratively and to find directions for their policy recommendations.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Students produce </a:t>
            </a:r>
            <a:r>
              <a:rPr lang="en-CA" sz="31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two presentations </a:t>
            </a:r>
            <a:r>
              <a:rPr lang="en-CA" sz="31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outlining the topic and their policy recommendations.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1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presentation was later used to produce </a:t>
            </a:r>
            <a:r>
              <a:rPr lang="en-US" sz="31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technical report</a:t>
            </a:r>
            <a:r>
              <a:rPr lang="en-US" sz="31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1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5F5C81-5119-2D9F-AB3E-8AA3088EA829}"/>
              </a:ext>
            </a:extLst>
          </p:cNvPr>
          <p:cNvSpPr txBox="1"/>
          <p:nvPr/>
        </p:nvSpPr>
        <p:spPr>
          <a:xfrm>
            <a:off x="22436105" y="13120776"/>
            <a:ext cx="9916639" cy="53399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pilot run, the PIL achieved many of its goal including providing: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with hands-on work experience in a municipal policy setting and increasing student retention.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foundation to explore the underlying structural factors of food insecurity within Lethbridge through the technical repot.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access to community perspectives through knowledge holders allowing students to engage in research that will positively affect our immediate communities.  </a:t>
            </a:r>
            <a:endParaRPr lang="en-CA" sz="31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" name="Rectangle 10">
            <a:extLst>
              <a:ext uri="{FF2B5EF4-FFF2-40B4-BE49-F238E27FC236}">
                <a16:creationId xmlns:a16="http://schemas.microsoft.com/office/drawing/2014/main" id="{6526F9C6-4B1B-0C23-2AB0-D64F3CC33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40886" y="12268200"/>
            <a:ext cx="10303115" cy="720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45470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chemeClr val="bg1"/>
                </a:solidFill>
                <a:latin typeface="Times New Roman"/>
                <a:cs typeface="Times New Roman"/>
              </a:rPr>
              <a:t>Discussions</a:t>
            </a:r>
            <a:endParaRPr lang="en-US" dirty="0" err="1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BBB8A6D9-8EE0-F6F8-A463-A25A17747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4047" y="18612191"/>
            <a:ext cx="10362530" cy="720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45470"/>
          </a:solidFill>
          <a:ln w="12700">
            <a:noFill/>
            <a:miter lim="800000"/>
          </a:ln>
        </p:spPr>
        <p:txBody>
          <a:bodyPr wrap="none" lIns="205740" tIns="54864" rIns="205740" bIns="51423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CA" sz="3500" b="1" dirty="0">
                <a:solidFill>
                  <a:schemeClr val="bg1"/>
                </a:solidFill>
                <a:latin typeface="Times New Roman"/>
                <a:cs typeface="Times New Roman"/>
              </a:rPr>
              <a:t>Acknowledgement</a:t>
            </a:r>
            <a:endParaRPr lang="en-US" dirty="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17B4BE-846A-1CC1-DDEE-3A0567DA0647}"/>
              </a:ext>
            </a:extLst>
          </p:cNvPr>
          <p:cNvSpPr/>
          <p:nvPr/>
        </p:nvSpPr>
        <p:spPr>
          <a:xfrm>
            <a:off x="22394047" y="19304342"/>
            <a:ext cx="10362530" cy="1130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r>
              <a:rPr lang="en-CA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PIL is supported by the University of Lethbridge SSHRC Explore grant through the Prentice Institute.​</a:t>
            </a:r>
            <a:endParaRPr lang="en-US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21EF6CB-A2ED-C71B-DA4E-3D8B9FF6F2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72565" y="15568773"/>
            <a:ext cx="4940564" cy="340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7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e32db7-e78e-40cd-a7da-b7745421ed15">
      <Terms xmlns="http://schemas.microsoft.com/office/infopath/2007/PartnerControls"/>
    </lcf76f155ced4ddcb4097134ff3c332f>
    <TaxCatchAll xmlns="982ffd0e-f203-4d1a-96de-cd0f03960bd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F3B21286C687438A0E62EA06285979" ma:contentTypeVersion="14" ma:contentTypeDescription="Create a new document." ma:contentTypeScope="" ma:versionID="fc65bde389529d29d7f5c0121efee857">
  <xsd:schema xmlns:xsd="http://www.w3.org/2001/XMLSchema" xmlns:xs="http://www.w3.org/2001/XMLSchema" xmlns:p="http://schemas.microsoft.com/office/2006/metadata/properties" xmlns:ns2="9ce32db7-e78e-40cd-a7da-b7745421ed15" xmlns:ns3="982ffd0e-f203-4d1a-96de-cd0f03960bd4" targetNamespace="http://schemas.microsoft.com/office/2006/metadata/properties" ma:root="true" ma:fieldsID="e8707cbb54a117c8ad3f858c694c7d48" ns2:_="" ns3:_="">
    <xsd:import namespace="9ce32db7-e78e-40cd-a7da-b7745421ed15"/>
    <xsd:import namespace="982ffd0e-f203-4d1a-96de-cd0f03960b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32db7-e78e-40cd-a7da-b7745421e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068081-dbbd-47ea-9070-e0c65d2a8f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ffd0e-f203-4d1a-96de-cd0f03960b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34ac37a-cbaa-4616-89c6-9f831a60e034}" ma:internalName="TaxCatchAll" ma:showField="CatchAllData" ma:web="982ffd0e-f203-4d1a-96de-cd0f03960b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83334-6F07-4DA2-AC8C-63C4EE7C874E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982ffd0e-f203-4d1a-96de-cd0f03960bd4"/>
    <ds:schemaRef ds:uri="9ce32db7-e78e-40cd-a7da-b7745421ed1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BEE55D-D916-49FD-8C18-2ECC3061F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e32db7-e78e-40cd-a7da-b7745421ed15"/>
    <ds:schemaRef ds:uri="982ffd0e-f203-4d1a-96de-cd0f03960b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C3841E-B313-4160-AE94-5EDAF8A8A9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12054</TotalTime>
  <Words>565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Times New Roman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Gonzalez, Erica</cp:lastModifiedBy>
  <cp:revision>297</cp:revision>
  <dcterms:created xsi:type="dcterms:W3CDTF">2024-03-13T15:33:37Z</dcterms:created>
  <dcterms:modified xsi:type="dcterms:W3CDTF">2024-10-04T19:17:38Z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0x0101000FF3B21286C687438A0E62EA06285979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