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9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2" userDrawn="1">
          <p15:clr>
            <a:srgbClr val="A4A3A4"/>
          </p15:clr>
        </p15:guide>
        <p15:guide id="2" pos="10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470"/>
    <a:srgbClr val="F6B334"/>
    <a:srgbClr val="FFC000"/>
    <a:srgbClr val="F7F8FC"/>
    <a:srgbClr val="002060"/>
    <a:srgbClr val="04597A"/>
    <a:srgbClr val="F7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94EC4-2896-4761-B699-65AC87021817}" v="3" dt="2024-09-12T19:14:15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 autoAdjust="0"/>
    <p:restoredTop sz="90484"/>
  </p:normalViewPr>
  <p:slideViewPr>
    <p:cSldViewPr>
      <p:cViewPr>
        <p:scale>
          <a:sx n="45" d="100"/>
          <a:sy n="45" d="100"/>
        </p:scale>
        <p:origin x="-488" y="-1648"/>
      </p:cViewPr>
      <p:guideLst>
        <p:guide orient="horz" pos="5952"/>
        <p:guide pos="10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y Stein" userId="S::perry.stein_lethbridge.ca#ext#@uleth.onmicrosoft.com::0435022b-3995-4000-a8a2-bca5b1b137f6" providerId="AD" clId="Web-{A37BAD7D-E648-7CC6-72D0-E5402DE60112}"/>
    <pc:docChg chg="modSld">
      <pc:chgData name="Perry Stein" userId="S::perry.stein_lethbridge.ca#ext#@uleth.onmicrosoft.com::0435022b-3995-4000-a8a2-bca5b1b137f6" providerId="AD" clId="Web-{A37BAD7D-E648-7CC6-72D0-E5402DE60112}" dt="2024-03-26T19:58:31.990" v="372" actId="1076"/>
      <pc:docMkLst>
        <pc:docMk/>
      </pc:docMkLst>
      <pc:sldChg chg="modSp">
        <pc:chgData name="Perry Stein" userId="S::perry.stein_lethbridge.ca#ext#@uleth.onmicrosoft.com::0435022b-3995-4000-a8a2-bca5b1b137f6" providerId="AD" clId="Web-{A37BAD7D-E648-7CC6-72D0-E5402DE60112}" dt="2024-03-26T19:58:31.990" v="372" actId="1076"/>
        <pc:sldMkLst>
          <pc:docMk/>
          <pc:sldMk cId="2061077674" sldId="259"/>
        </pc:sldMkLst>
        <pc:spChg chg="mod">
          <ac:chgData name="Perry Stein" userId="S::perry.stein_lethbridge.ca#ext#@uleth.onmicrosoft.com::0435022b-3995-4000-a8a2-bca5b1b137f6" providerId="AD" clId="Web-{A37BAD7D-E648-7CC6-72D0-E5402DE60112}" dt="2024-03-26T19:50:05.312" v="32" actId="20577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Perry Stein" userId="S::perry.stein_lethbridge.ca#ext#@uleth.onmicrosoft.com::0435022b-3995-4000-a8a2-bca5b1b137f6" providerId="AD" clId="Web-{A37BAD7D-E648-7CC6-72D0-E5402DE60112}" dt="2024-03-26T19:58:07.177" v="369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Perry Stein" userId="S::perry.stein_lethbridge.ca#ext#@uleth.onmicrosoft.com::0435022b-3995-4000-a8a2-bca5b1b137f6" providerId="AD" clId="Web-{A37BAD7D-E648-7CC6-72D0-E5402DE60112}" dt="2024-03-26T19:58:31.990" v="372" actId="107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Perry Stein" userId="S::perry.stein_lethbridge.ca#ext#@uleth.onmicrosoft.com::0435022b-3995-4000-a8a2-bca5b1b137f6" providerId="AD" clId="Web-{A37BAD7D-E648-7CC6-72D0-E5402DE60112}" dt="2024-03-26T19:53:11.752" v="153" actId="20577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Perry Stein" userId="S::perry.stein_lethbridge.ca#ext#@uleth.onmicrosoft.com::0435022b-3995-4000-a8a2-bca5b1b137f6" providerId="AD" clId="Web-{A37BAD7D-E648-7CC6-72D0-E5402DE60112}" dt="2024-03-26T19:53:32.002" v="185" actId="20577"/>
          <ac:spMkLst>
            <pc:docMk/>
            <pc:sldMk cId="2061077674" sldId="259"/>
            <ac:spMk id="1054" creationId="{6526F9C6-4B1B-0C23-2AB0-D64F3CC33848}"/>
          </ac:spMkLst>
        </pc:spChg>
        <pc:spChg chg="mod">
          <ac:chgData name="Perry Stein" userId="S::perry.stein_lethbridge.ca#ext#@uleth.onmicrosoft.com::0435022b-3995-4000-a8a2-bca5b1b137f6" providerId="AD" clId="Web-{A37BAD7D-E648-7CC6-72D0-E5402DE60112}" dt="2024-03-26T19:56:19.598" v="367" actId="20577"/>
          <ac:spMkLst>
            <pc:docMk/>
            <pc:sldMk cId="2061077674" sldId="259"/>
            <ac:spMk id="1059" creationId="{50A2A147-2B99-1108-0590-4BD9DAA4AA7F}"/>
          </ac:spMkLst>
        </pc:spChg>
      </pc:sldChg>
    </pc:docChg>
  </pc:docChgLst>
  <pc:docChgLst>
    <pc:chgData name="Gonzalez, Erica" userId="S::erica.gonzalez@uleth.ca::69e1db79-3554-471a-9f6d-f8af72da0869" providerId="AD" clId="Web-{37A94EC4-2896-4761-B699-65AC87021817}"/>
    <pc:docChg chg="modSld">
      <pc:chgData name="Gonzalez, Erica" userId="S::erica.gonzalez@uleth.ca::69e1db79-3554-471a-9f6d-f8af72da0869" providerId="AD" clId="Web-{37A94EC4-2896-4761-B699-65AC87021817}" dt="2024-09-12T19:14:06.347" v="0" actId="20577"/>
      <pc:docMkLst>
        <pc:docMk/>
      </pc:docMkLst>
      <pc:sldChg chg="modSp">
        <pc:chgData name="Gonzalez, Erica" userId="S::erica.gonzalez@uleth.ca::69e1db79-3554-471a-9f6d-f8af72da0869" providerId="AD" clId="Web-{37A94EC4-2896-4761-B699-65AC87021817}" dt="2024-09-12T19:14:06.347" v="0" actId="20577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37A94EC4-2896-4761-B699-65AC87021817}" dt="2024-09-12T19:14:06.347" v="0" actId="20577"/>
          <ac:spMkLst>
            <pc:docMk/>
            <pc:sldMk cId="2061077674" sldId="259"/>
            <ac:spMk id="47" creationId="{F6C19C31-EADD-1BCE-2DDB-3F62F71FC0E3}"/>
          </ac:spMkLst>
        </pc:spChg>
      </pc:sldChg>
    </pc:docChg>
  </pc:docChgLst>
  <pc:docChgLst>
    <pc:chgData name="Gonzalez, Erica" userId="69e1db79-3554-471a-9f6d-f8af72da0869" providerId="ADAL" clId="{9799587D-DA13-6442-85C3-B25DE9694321}"/>
    <pc:docChg chg="undo custSel addSld delSld modSld modMainMaster modNotesMaster">
      <pc:chgData name="Gonzalez, Erica" userId="69e1db79-3554-471a-9f6d-f8af72da0869" providerId="ADAL" clId="{9799587D-DA13-6442-85C3-B25DE9694321}" dt="2024-03-15T02:45:14.560" v="7590" actId="20577"/>
      <pc:docMkLst>
        <pc:docMk/>
      </pc:docMkLst>
      <pc:sldChg chg="addSp delSp modSp mod setBg modNotes modNotesTx">
        <pc:chgData name="Gonzalez, Erica" userId="69e1db79-3554-471a-9f6d-f8af72da0869" providerId="ADAL" clId="{9799587D-DA13-6442-85C3-B25DE9694321}" dt="2024-03-15T02:45:14.560" v="7590" actId="20577"/>
        <pc:sldMkLst>
          <pc:docMk/>
          <pc:sldMk cId="109857222" sldId="256"/>
        </pc:sldMkLst>
        <pc:spChg chg="add del mod">
          <ac:chgData name="Gonzalez, Erica" userId="69e1db79-3554-471a-9f6d-f8af72da0869" providerId="ADAL" clId="{9799587D-DA13-6442-85C3-B25DE9694321}" dt="2024-03-14T02:03:23.613" v="629" actId="478"/>
          <ac:spMkLst>
            <pc:docMk/>
            <pc:sldMk cId="109857222" sldId="256"/>
            <ac:spMk id="2" creationId="{D6771004-7905-4825-2058-7BAB31A37D38}"/>
          </ac:spMkLst>
        </pc:spChg>
        <pc:spChg chg="add del mod">
          <ac:chgData name="Gonzalez, Erica" userId="69e1db79-3554-471a-9f6d-f8af72da0869" providerId="ADAL" clId="{9799587D-DA13-6442-85C3-B25DE9694321}" dt="2024-03-14T01:42:21.114" v="252" actId="478"/>
          <ac:spMkLst>
            <pc:docMk/>
            <pc:sldMk cId="109857222" sldId="256"/>
            <ac:spMk id="3" creationId="{79E63A1E-9C93-DC14-D23B-35763961F422}"/>
          </ac:spMkLst>
        </pc:spChg>
        <pc:spChg chg="del mod">
          <ac:chgData name="Gonzalez, Erica" userId="69e1db79-3554-471a-9f6d-f8af72da0869" providerId="ADAL" clId="{9799587D-DA13-6442-85C3-B25DE9694321}" dt="2024-03-14T01:30:45.942" v="5" actId="478"/>
          <ac:spMkLst>
            <pc:docMk/>
            <pc:sldMk cId="109857222" sldId="256"/>
            <ac:spMk id="4" creationId="{654C7AA6-B15C-486C-24BA-D908E0A79192}"/>
          </ac:spMkLst>
        </pc:spChg>
        <pc:spChg chg="add del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5" creationId="{F86C8D65-B26E-CF20-0EFD-45ECF1A0D123}"/>
          </ac:spMkLst>
        </pc:spChg>
        <pc:spChg chg="add del mod">
          <ac:chgData name="Gonzalez, Erica" userId="69e1db79-3554-471a-9f6d-f8af72da0869" providerId="ADAL" clId="{9799587D-DA13-6442-85C3-B25DE9694321}" dt="2024-03-15T01:39:32.016" v="5852" actId="478"/>
          <ac:spMkLst>
            <pc:docMk/>
            <pc:sldMk cId="109857222" sldId="256"/>
            <ac:spMk id="6" creationId="{E6FD224B-1A63-D026-E142-D56E38978872}"/>
          </ac:spMkLst>
        </pc:spChg>
        <pc:spChg chg="add del mod">
          <ac:chgData name="Gonzalez, Erica" userId="69e1db79-3554-471a-9f6d-f8af72da0869" providerId="ADAL" clId="{9799587D-DA13-6442-85C3-B25DE9694321}" dt="2024-03-14T20:16:32.576" v="3533" actId="478"/>
          <ac:spMkLst>
            <pc:docMk/>
            <pc:sldMk cId="109857222" sldId="256"/>
            <ac:spMk id="7" creationId="{68CFCDF6-C30C-EC6E-503A-F59011DF1F44}"/>
          </ac:spMkLst>
        </pc:spChg>
        <pc:spChg chg="add del mod">
          <ac:chgData name="Gonzalez, Erica" userId="69e1db79-3554-471a-9f6d-f8af72da0869" providerId="ADAL" clId="{9799587D-DA13-6442-85C3-B25DE9694321}" dt="2024-03-14T17:50:23.448" v="1847" actId="478"/>
          <ac:spMkLst>
            <pc:docMk/>
            <pc:sldMk cId="109857222" sldId="256"/>
            <ac:spMk id="8" creationId="{AB15EEF6-4D24-BF2C-D45D-8DBBB4F5A997}"/>
          </ac:spMkLst>
        </pc:spChg>
        <pc:spChg chg="add del mod">
          <ac:chgData name="Gonzalez, Erica" userId="69e1db79-3554-471a-9f6d-f8af72da0869" providerId="ADAL" clId="{9799587D-DA13-6442-85C3-B25DE9694321}" dt="2024-03-14T17:49:25.336" v="1728" actId="478"/>
          <ac:spMkLst>
            <pc:docMk/>
            <pc:sldMk cId="109857222" sldId="256"/>
            <ac:spMk id="9" creationId="{0BA2271D-6BE1-B16F-6FFE-3606E5E0ECAC}"/>
          </ac:spMkLst>
        </pc:spChg>
        <pc:spChg chg="add del mod">
          <ac:chgData name="Gonzalez, Erica" userId="69e1db79-3554-471a-9f6d-f8af72da0869" providerId="ADAL" clId="{9799587D-DA13-6442-85C3-B25DE9694321}" dt="2024-03-14T02:07:41.331" v="732" actId="478"/>
          <ac:spMkLst>
            <pc:docMk/>
            <pc:sldMk cId="109857222" sldId="256"/>
            <ac:spMk id="10" creationId="{740FAA9E-44C4-D5AF-86DF-3C60A4BCC134}"/>
          </ac:spMkLst>
        </pc:spChg>
        <pc:spChg chg="add del mod">
          <ac:chgData name="Gonzalez, Erica" userId="69e1db79-3554-471a-9f6d-f8af72da0869" providerId="ADAL" clId="{9799587D-DA13-6442-85C3-B25DE9694321}" dt="2024-03-14T02:07:42.511" v="733" actId="478"/>
          <ac:spMkLst>
            <pc:docMk/>
            <pc:sldMk cId="109857222" sldId="256"/>
            <ac:spMk id="11" creationId="{1A1BD296-9871-2996-7E1F-E8C7E8099A95}"/>
          </ac:spMkLst>
        </pc:spChg>
        <pc:spChg chg="add del mod">
          <ac:chgData name="Gonzalez, Erica" userId="69e1db79-3554-471a-9f6d-f8af72da0869" providerId="ADAL" clId="{9799587D-DA13-6442-85C3-B25DE9694321}" dt="2024-03-14T20:09:54.784" v="3305" actId="478"/>
          <ac:spMkLst>
            <pc:docMk/>
            <pc:sldMk cId="109857222" sldId="256"/>
            <ac:spMk id="12" creationId="{58EF84D1-EAD9-4202-06AF-9E9E80C2E655}"/>
          </ac:spMkLst>
        </pc:spChg>
        <pc:spChg chg="add del mod">
          <ac:chgData name="Gonzalez, Erica" userId="69e1db79-3554-471a-9f6d-f8af72da0869" providerId="ADAL" clId="{9799587D-DA13-6442-85C3-B25DE9694321}" dt="2024-03-14T20:21:22.473" v="3580" actId="478"/>
          <ac:spMkLst>
            <pc:docMk/>
            <pc:sldMk cId="109857222" sldId="256"/>
            <ac:spMk id="13" creationId="{1E6D94E4-C8B7-46F0-07A7-B2B9828D4A74}"/>
          </ac:spMkLst>
        </pc:spChg>
        <pc:spChg chg="add del mod">
          <ac:chgData name="Gonzalez, Erica" userId="69e1db79-3554-471a-9f6d-f8af72da0869" providerId="ADAL" clId="{9799587D-DA13-6442-85C3-B25DE9694321}" dt="2024-03-14T20:05:13.704" v="3213" actId="478"/>
          <ac:spMkLst>
            <pc:docMk/>
            <pc:sldMk cId="109857222" sldId="256"/>
            <ac:spMk id="14" creationId="{EAB579BA-9EC9-D464-614B-C58E5652AF68}"/>
          </ac:spMkLst>
        </pc:spChg>
        <pc:spChg chg="add del mod">
          <ac:chgData name="Gonzalez, Erica" userId="69e1db79-3554-471a-9f6d-f8af72da0869" providerId="ADAL" clId="{9799587D-DA13-6442-85C3-B25DE9694321}" dt="2024-03-14T20:05:11.150" v="3212" actId="478"/>
          <ac:spMkLst>
            <pc:docMk/>
            <pc:sldMk cId="109857222" sldId="256"/>
            <ac:spMk id="15" creationId="{15ED036E-3F5A-ACEF-109C-AC8FE0EAC1F3}"/>
          </ac:spMkLst>
        </pc:spChg>
        <pc:spChg chg="add mod">
          <ac:chgData name="Gonzalez, Erica" userId="69e1db79-3554-471a-9f6d-f8af72da0869" providerId="ADAL" clId="{9799587D-DA13-6442-85C3-B25DE9694321}" dt="2024-03-15T02:02:16.602" v="6741" actId="1076"/>
          <ac:spMkLst>
            <pc:docMk/>
            <pc:sldMk cId="109857222" sldId="256"/>
            <ac:spMk id="16" creationId="{74A366F9-AA78-BF23-F2CD-459F09633829}"/>
          </ac:spMkLst>
        </pc:spChg>
        <pc:spChg chg="add mod">
          <ac:chgData name="Gonzalez, Erica" userId="69e1db79-3554-471a-9f6d-f8af72da0869" providerId="ADAL" clId="{9799587D-DA13-6442-85C3-B25DE9694321}" dt="2024-03-15T02:03:34.701" v="6776" actId="114"/>
          <ac:spMkLst>
            <pc:docMk/>
            <pc:sldMk cId="109857222" sldId="256"/>
            <ac:spMk id="17" creationId="{72D25702-F70E-739D-6CFC-D16D495CB2EA}"/>
          </ac:spMkLst>
        </pc:spChg>
        <pc:spChg chg="add mod">
          <ac:chgData name="Gonzalez, Erica" userId="69e1db79-3554-471a-9f6d-f8af72da0869" providerId="ADAL" clId="{9799587D-DA13-6442-85C3-B25DE9694321}" dt="2024-03-14T01:44:35.742" v="315"/>
          <ac:spMkLst>
            <pc:docMk/>
            <pc:sldMk cId="109857222" sldId="256"/>
            <ac:spMk id="20" creationId="{7677E583-0D15-0886-BD2C-B1EBB890C449}"/>
          </ac:spMkLst>
        </pc:spChg>
        <pc:spChg chg="add del mod">
          <ac:chgData name="Gonzalez, Erica" userId="69e1db79-3554-471a-9f6d-f8af72da0869" providerId="ADAL" clId="{9799587D-DA13-6442-85C3-B25DE9694321}" dt="2024-03-14T01:58:22.989" v="497" actId="478"/>
          <ac:spMkLst>
            <pc:docMk/>
            <pc:sldMk cId="109857222" sldId="256"/>
            <ac:spMk id="25" creationId="{188665D9-651F-5FDC-54ED-1AA6D553550C}"/>
          </ac:spMkLst>
        </pc:spChg>
        <pc:spChg chg="add del mod">
          <ac:chgData name="Gonzalez, Erica" userId="69e1db79-3554-471a-9f6d-f8af72da0869" providerId="ADAL" clId="{9799587D-DA13-6442-85C3-B25DE9694321}" dt="2024-03-14T02:04:14.157" v="640" actId="478"/>
          <ac:spMkLst>
            <pc:docMk/>
            <pc:sldMk cId="109857222" sldId="256"/>
            <ac:spMk id="27" creationId="{F79CAA6E-2092-BB16-38C0-7ED03692E69C}"/>
          </ac:spMkLst>
        </pc:spChg>
        <pc:spChg chg="add del">
          <ac:chgData name="Gonzalez, Erica" userId="69e1db79-3554-471a-9f6d-f8af72da0869" providerId="ADAL" clId="{9799587D-DA13-6442-85C3-B25DE9694321}" dt="2024-03-14T02:04:36.917" v="642" actId="478"/>
          <ac:spMkLst>
            <pc:docMk/>
            <pc:sldMk cId="109857222" sldId="256"/>
            <ac:spMk id="28" creationId="{ADAB85F5-1C88-54F2-6F27-6EEDCB8329E7}"/>
          </ac:spMkLst>
        </pc:spChg>
        <pc:spChg chg="add del mod">
          <ac:chgData name="Gonzalez, Erica" userId="69e1db79-3554-471a-9f6d-f8af72da0869" providerId="ADAL" clId="{9799587D-DA13-6442-85C3-B25DE9694321}" dt="2024-03-14T02:05:23.804" v="683"/>
          <ac:spMkLst>
            <pc:docMk/>
            <pc:sldMk cId="109857222" sldId="256"/>
            <ac:spMk id="29" creationId="{D6EDAA42-CFC2-8884-2FED-0BCD70E0E1AE}"/>
          </ac:spMkLst>
        </pc:spChg>
        <pc:spChg chg="add del mod">
          <ac:chgData name="Gonzalez, Erica" userId="69e1db79-3554-471a-9f6d-f8af72da0869" providerId="ADAL" clId="{9799587D-DA13-6442-85C3-B25DE9694321}" dt="2024-03-14T02:14:47.624" v="839" actId="478"/>
          <ac:spMkLst>
            <pc:docMk/>
            <pc:sldMk cId="109857222" sldId="256"/>
            <ac:spMk id="30" creationId="{2AE0AFC1-7950-4EC3-61CB-1B564D22EBDC}"/>
          </ac:spMkLst>
        </pc:spChg>
        <pc:spChg chg="add del mod">
          <ac:chgData name="Gonzalez, Erica" userId="69e1db79-3554-471a-9f6d-f8af72da0869" providerId="ADAL" clId="{9799587D-DA13-6442-85C3-B25DE9694321}" dt="2024-03-14T17:50:33.214" v="1851" actId="478"/>
          <ac:spMkLst>
            <pc:docMk/>
            <pc:sldMk cId="109857222" sldId="256"/>
            <ac:spMk id="31" creationId="{EC06FAF5-AB45-0DE2-B8CD-E438A6C1C5C3}"/>
          </ac:spMkLst>
        </pc:spChg>
        <pc:spChg chg="add del mod">
          <ac:chgData name="Gonzalez, Erica" userId="69e1db79-3554-471a-9f6d-f8af72da0869" providerId="ADAL" clId="{9799587D-DA13-6442-85C3-B25DE9694321}" dt="2024-03-14T18:32:27.123" v="2321" actId="478"/>
          <ac:spMkLst>
            <pc:docMk/>
            <pc:sldMk cId="109857222" sldId="256"/>
            <ac:spMk id="32" creationId="{E2F6513F-C454-6026-757D-E2FC4FC1532E}"/>
          </ac:spMkLst>
        </pc:spChg>
        <pc:spChg chg="add del mod">
          <ac:chgData name="Gonzalez, Erica" userId="69e1db79-3554-471a-9f6d-f8af72da0869" providerId="ADAL" clId="{9799587D-DA13-6442-85C3-B25DE9694321}" dt="2024-03-14T02:13:13.922" v="807" actId="478"/>
          <ac:spMkLst>
            <pc:docMk/>
            <pc:sldMk cId="109857222" sldId="256"/>
            <ac:spMk id="33" creationId="{3F0F614A-52D2-0D52-CA43-15587A7334D9}"/>
          </ac:spMkLst>
        </pc:spChg>
        <pc:spChg chg="add del mod">
          <ac:chgData name="Gonzalez, Erica" userId="69e1db79-3554-471a-9f6d-f8af72da0869" providerId="ADAL" clId="{9799587D-DA13-6442-85C3-B25DE9694321}" dt="2024-03-14T02:16:34.336" v="942" actId="478"/>
          <ac:spMkLst>
            <pc:docMk/>
            <pc:sldMk cId="109857222" sldId="256"/>
            <ac:spMk id="34" creationId="{5BBF3501-AB66-3ABA-0D9D-C0799C38E851}"/>
          </ac:spMkLst>
        </pc:spChg>
        <pc:spChg chg="add del mod">
          <ac:chgData name="Gonzalez, Erica" userId="69e1db79-3554-471a-9f6d-f8af72da0869" providerId="ADAL" clId="{9799587D-DA13-6442-85C3-B25DE9694321}" dt="2024-03-14T20:12:42.487" v="3473" actId="478"/>
          <ac:spMkLst>
            <pc:docMk/>
            <pc:sldMk cId="109857222" sldId="256"/>
            <ac:spMk id="35" creationId="{8194B4F1-5A5F-7EBF-9932-3576B6EC5A8E}"/>
          </ac:spMkLst>
        </pc:spChg>
        <pc:spChg chg="add mod">
          <ac:chgData name="Gonzalez, Erica" userId="69e1db79-3554-471a-9f6d-f8af72da0869" providerId="ADAL" clId="{9799587D-DA13-6442-85C3-B25DE9694321}" dt="2024-03-15T02:38:54.918" v="7228" actId="1076"/>
          <ac:spMkLst>
            <pc:docMk/>
            <pc:sldMk cId="109857222" sldId="256"/>
            <ac:spMk id="36" creationId="{0C590524-A4F7-F016-1F75-BFA4D1F46A10}"/>
          </ac:spMkLst>
        </pc:spChg>
        <pc:spChg chg="add del mod">
          <ac:chgData name="Gonzalez, Erica" userId="69e1db79-3554-471a-9f6d-f8af72da0869" providerId="ADAL" clId="{9799587D-DA13-6442-85C3-B25DE9694321}" dt="2024-03-14T02:24:42.067" v="1315"/>
          <ac:spMkLst>
            <pc:docMk/>
            <pc:sldMk cId="109857222" sldId="256"/>
            <ac:spMk id="37" creationId="{7A4D558A-0AFA-F447-3D03-1389B0D5F932}"/>
          </ac:spMkLst>
        </pc:spChg>
        <pc:spChg chg="add del mod">
          <ac:chgData name="Gonzalez, Erica" userId="69e1db79-3554-471a-9f6d-f8af72da0869" providerId="ADAL" clId="{9799587D-DA13-6442-85C3-B25DE9694321}" dt="2024-03-14T02:27:23.631" v="1339" actId="478"/>
          <ac:spMkLst>
            <pc:docMk/>
            <pc:sldMk cId="109857222" sldId="256"/>
            <ac:spMk id="38" creationId="{9A621947-298D-4A63-E899-624E72D0FC6E}"/>
          </ac:spMkLst>
        </pc:spChg>
        <pc:spChg chg="add del mod">
          <ac:chgData name="Gonzalez, Erica" userId="69e1db79-3554-471a-9f6d-f8af72da0869" providerId="ADAL" clId="{9799587D-DA13-6442-85C3-B25DE9694321}" dt="2024-03-14T02:29:47.769" v="1370"/>
          <ac:spMkLst>
            <pc:docMk/>
            <pc:sldMk cId="109857222" sldId="256"/>
            <ac:spMk id="39" creationId="{D2C4C1D1-6A85-3B61-42FA-2E14F69DC069}"/>
          </ac:spMkLst>
        </pc:spChg>
        <pc:spChg chg="add del">
          <ac:chgData name="Gonzalez, Erica" userId="69e1db79-3554-471a-9f6d-f8af72da0869" providerId="ADAL" clId="{9799587D-DA13-6442-85C3-B25DE9694321}" dt="2024-03-14T02:29:45.170" v="1367" actId="22"/>
          <ac:spMkLst>
            <pc:docMk/>
            <pc:sldMk cId="109857222" sldId="256"/>
            <ac:spMk id="41" creationId="{A7EBE9FE-84D0-F8D8-8347-4FA992BA0725}"/>
          </ac:spMkLst>
        </pc:spChg>
        <pc:spChg chg="add del mod">
          <ac:chgData name="Gonzalez, Erica" userId="69e1db79-3554-471a-9f6d-f8af72da0869" providerId="ADAL" clId="{9799587D-DA13-6442-85C3-B25DE9694321}" dt="2024-03-14T17:43:49.727" v="1584"/>
          <ac:spMkLst>
            <pc:docMk/>
            <pc:sldMk cId="109857222" sldId="256"/>
            <ac:spMk id="42" creationId="{BDF0C68E-1177-0F5E-317B-3CF6A5216B9F}"/>
          </ac:spMkLst>
        </pc:spChg>
        <pc:spChg chg="add del mod">
          <ac:chgData name="Gonzalez, Erica" userId="69e1db79-3554-471a-9f6d-f8af72da0869" providerId="ADAL" clId="{9799587D-DA13-6442-85C3-B25DE9694321}" dt="2024-03-14T17:50:24.618" v="1848" actId="478"/>
          <ac:spMkLst>
            <pc:docMk/>
            <pc:sldMk cId="109857222" sldId="256"/>
            <ac:spMk id="43" creationId="{CB923751-D389-A9A7-E943-3B3C47D7EA9F}"/>
          </ac:spMkLst>
        </pc:spChg>
        <pc:spChg chg="add del mod">
          <ac:chgData name="Gonzalez, Erica" userId="69e1db79-3554-471a-9f6d-f8af72da0869" providerId="ADAL" clId="{9799587D-DA13-6442-85C3-B25DE9694321}" dt="2024-03-14T20:24:41.616" v="3635" actId="478"/>
          <ac:spMkLst>
            <pc:docMk/>
            <pc:sldMk cId="109857222" sldId="256"/>
            <ac:spMk id="44" creationId="{C0E026B3-9358-0C39-F938-0B8C97BEC110}"/>
          </ac:spMkLst>
        </pc:spChg>
        <pc:spChg chg="add del mod">
          <ac:chgData name="Gonzalez, Erica" userId="69e1db79-3554-471a-9f6d-f8af72da0869" providerId="ADAL" clId="{9799587D-DA13-6442-85C3-B25DE9694321}" dt="2024-03-14T18:29:17.510" v="2295" actId="12084"/>
          <ac:spMkLst>
            <pc:docMk/>
            <pc:sldMk cId="109857222" sldId="256"/>
            <ac:spMk id="45" creationId="{B3F86754-A9D9-731B-5229-37A644239A4A}"/>
          </ac:spMkLst>
        </pc:spChg>
        <pc:spChg chg="add del mod">
          <ac:chgData name="Gonzalez, Erica" userId="69e1db79-3554-471a-9f6d-f8af72da0869" providerId="ADAL" clId="{9799587D-DA13-6442-85C3-B25DE9694321}" dt="2024-03-14T19:57:00.926" v="2955" actId="478"/>
          <ac:spMkLst>
            <pc:docMk/>
            <pc:sldMk cId="109857222" sldId="256"/>
            <ac:spMk id="46" creationId="{3D704536-22BD-7986-0322-3814A05EFD3B}"/>
          </ac:spMkLst>
        </pc:spChg>
        <pc:spChg chg="add mod">
          <ac:chgData name="Gonzalez, Erica" userId="69e1db79-3554-471a-9f6d-f8af72da0869" providerId="ADAL" clId="{9799587D-DA13-6442-85C3-B25DE9694321}" dt="2024-03-15T02:38:52.616" v="7226" actId="1076"/>
          <ac:spMkLst>
            <pc:docMk/>
            <pc:sldMk cId="109857222" sldId="256"/>
            <ac:spMk id="47" creationId="{F6C19C31-EADD-1BCE-2DDB-3F62F71FC0E3}"/>
          </ac:spMkLst>
        </pc:spChg>
        <pc:spChg chg="add del mod">
          <ac:chgData name="Gonzalez, Erica" userId="69e1db79-3554-471a-9f6d-f8af72da0869" providerId="ADAL" clId="{9799587D-DA13-6442-85C3-B25DE9694321}" dt="2024-03-14T20:06:02.963" v="3220" actId="478"/>
          <ac:spMkLst>
            <pc:docMk/>
            <pc:sldMk cId="109857222" sldId="256"/>
            <ac:spMk id="49" creationId="{736A368C-13DF-5644-106F-C85C7552214D}"/>
          </ac:spMkLst>
        </pc:spChg>
        <pc:spChg chg="add del mod">
          <ac:chgData name="Gonzalez, Erica" userId="69e1db79-3554-471a-9f6d-f8af72da0869" providerId="ADAL" clId="{9799587D-DA13-6442-85C3-B25DE9694321}" dt="2024-03-14T20:06:04.359" v="3221" actId="478"/>
          <ac:spMkLst>
            <pc:docMk/>
            <pc:sldMk cId="109857222" sldId="256"/>
            <ac:spMk id="50" creationId="{013545A5-E117-42DB-8472-9809D03ECF83}"/>
          </ac:spMkLst>
        </pc:spChg>
        <pc:spChg chg="add del mod">
          <ac:chgData name="Gonzalez, Erica" userId="69e1db79-3554-471a-9f6d-f8af72da0869" providerId="ADAL" clId="{9799587D-DA13-6442-85C3-B25DE9694321}" dt="2024-03-14T20:02:32.002" v="3143" actId="478"/>
          <ac:spMkLst>
            <pc:docMk/>
            <pc:sldMk cId="109857222" sldId="256"/>
            <ac:spMk id="51" creationId="{279FAC2A-27DE-BEE4-A5A0-AC7F09D5EDDB}"/>
          </ac:spMkLst>
        </pc:spChg>
        <pc:spChg chg="add del mod">
          <ac:chgData name="Gonzalez, Erica" userId="69e1db79-3554-471a-9f6d-f8af72da0869" providerId="ADAL" clId="{9799587D-DA13-6442-85C3-B25DE9694321}" dt="2024-03-14T20:24:40.491" v="3634" actId="478"/>
          <ac:spMkLst>
            <pc:docMk/>
            <pc:sldMk cId="109857222" sldId="256"/>
            <ac:spMk id="52" creationId="{B1758C8A-D006-51F3-6C22-B331171E8D65}"/>
          </ac:spMkLst>
        </pc:spChg>
        <pc:spChg chg="add del mod">
          <ac:chgData name="Gonzalez, Erica" userId="69e1db79-3554-471a-9f6d-f8af72da0869" providerId="ADAL" clId="{9799587D-DA13-6442-85C3-B25DE9694321}" dt="2024-03-14T20:04:49.913" v="3186"/>
          <ac:spMkLst>
            <pc:docMk/>
            <pc:sldMk cId="109857222" sldId="256"/>
            <ac:spMk id="53" creationId="{B836A4E0-B738-F4B7-EE3A-5902AAE11AE0}"/>
          </ac:spMkLst>
        </pc:spChg>
        <pc:spChg chg="add del mod">
          <ac:chgData name="Gonzalez, Erica" userId="69e1db79-3554-471a-9f6d-f8af72da0869" providerId="ADAL" clId="{9799587D-DA13-6442-85C3-B25DE9694321}" dt="2024-03-14T20:21:47.584" v="3605" actId="478"/>
          <ac:spMkLst>
            <pc:docMk/>
            <pc:sldMk cId="109857222" sldId="256"/>
            <ac:spMk id="54" creationId="{14A8DFFE-9A18-6946-7405-4A9D3EA3B2D7}"/>
          </ac:spMkLst>
        </pc:spChg>
        <pc:spChg chg="add del mod">
          <ac:chgData name="Gonzalez, Erica" userId="69e1db79-3554-471a-9f6d-f8af72da0869" providerId="ADAL" clId="{9799587D-DA13-6442-85C3-B25DE9694321}" dt="2024-03-14T20:21:48.914" v="3606" actId="478"/>
          <ac:spMkLst>
            <pc:docMk/>
            <pc:sldMk cId="109857222" sldId="256"/>
            <ac:spMk id="55" creationId="{78F89E05-3FB9-EADC-AB1B-63082AB05EB7}"/>
          </ac:spMkLst>
        </pc:spChg>
        <pc:spChg chg="add del mod">
          <ac:chgData name="Gonzalez, Erica" userId="69e1db79-3554-471a-9f6d-f8af72da0869" providerId="ADAL" clId="{9799587D-DA13-6442-85C3-B25DE9694321}" dt="2024-03-14T20:18:48.003" v="3568" actId="478"/>
          <ac:spMkLst>
            <pc:docMk/>
            <pc:sldMk cId="109857222" sldId="256"/>
            <ac:spMk id="56" creationId="{17C123CB-0BA7-5F87-D18D-042A20E5D45E}"/>
          </ac:spMkLst>
        </pc:spChg>
        <pc:spChg chg="add del mod">
          <ac:chgData name="Gonzalez, Erica" userId="69e1db79-3554-471a-9f6d-f8af72da0869" providerId="ADAL" clId="{9799587D-DA13-6442-85C3-B25DE9694321}" dt="2024-03-14T22:00:50.450" v="4518" actId="478"/>
          <ac:spMkLst>
            <pc:docMk/>
            <pc:sldMk cId="109857222" sldId="256"/>
            <ac:spMk id="57" creationId="{DBF3C39D-9E1D-8275-9632-3E51AB24F7B7}"/>
          </ac:spMkLst>
        </pc:spChg>
        <pc:spChg chg="add mod">
          <ac:chgData name="Gonzalez, Erica" userId="69e1db79-3554-471a-9f6d-f8af72da0869" providerId="ADAL" clId="{9799587D-DA13-6442-85C3-B25DE9694321}" dt="2024-03-14T20:07:11.724" v="3258"/>
          <ac:spMkLst>
            <pc:docMk/>
            <pc:sldMk cId="109857222" sldId="256"/>
            <ac:spMk id="58" creationId="{324387C3-BCE2-93F6-2C07-3436CD9DE196}"/>
          </ac:spMkLst>
        </pc:spChg>
        <pc:spChg chg="add mod">
          <ac:chgData name="Gonzalez, Erica" userId="69e1db79-3554-471a-9f6d-f8af72da0869" providerId="ADAL" clId="{9799587D-DA13-6442-85C3-B25DE9694321}" dt="2024-03-14T20:07:20.922" v="3278"/>
          <ac:spMkLst>
            <pc:docMk/>
            <pc:sldMk cId="109857222" sldId="256"/>
            <ac:spMk id="59" creationId="{DDD81C86-1E61-35E0-BE6F-B2588FF864ED}"/>
          </ac:spMkLst>
        </pc:spChg>
        <pc:spChg chg="add del mod">
          <ac:chgData name="Gonzalez, Erica" userId="69e1db79-3554-471a-9f6d-f8af72da0869" providerId="ADAL" clId="{9799587D-DA13-6442-85C3-B25DE9694321}" dt="2024-03-14T20:10:37.783" v="3314" actId="478"/>
          <ac:spMkLst>
            <pc:docMk/>
            <pc:sldMk cId="109857222" sldId="256"/>
            <ac:spMk id="60" creationId="{A5BAE201-68E3-F797-D665-C6CF8149AB2E}"/>
          </ac:spMkLst>
        </pc:spChg>
        <pc:spChg chg="add del mod">
          <ac:chgData name="Gonzalez, Erica" userId="69e1db79-3554-471a-9f6d-f8af72da0869" providerId="ADAL" clId="{9799587D-DA13-6442-85C3-B25DE9694321}" dt="2024-03-14T20:10:38.848" v="3315" actId="478"/>
          <ac:spMkLst>
            <pc:docMk/>
            <pc:sldMk cId="109857222" sldId="256"/>
            <ac:spMk id="61" creationId="{0F226200-203D-21F2-AF72-710C9665C654}"/>
          </ac:spMkLst>
        </pc:spChg>
        <pc:spChg chg="add del mod">
          <ac:chgData name="Gonzalez, Erica" userId="69e1db79-3554-471a-9f6d-f8af72da0869" providerId="ADAL" clId="{9799587D-DA13-6442-85C3-B25DE9694321}" dt="2024-03-14T20:18:09.447" v="3558" actId="478"/>
          <ac:spMkLst>
            <pc:docMk/>
            <pc:sldMk cId="109857222" sldId="256"/>
            <ac:spMk id="62" creationId="{E8407598-5AA6-65FD-595B-100618FDC820}"/>
          </ac:spMkLst>
        </pc:spChg>
        <pc:spChg chg="add del mod">
          <ac:chgData name="Gonzalez, Erica" userId="69e1db79-3554-471a-9f6d-f8af72da0869" providerId="ADAL" clId="{9799587D-DA13-6442-85C3-B25DE9694321}" dt="2024-03-14T20:16:40.500" v="3537" actId="478"/>
          <ac:spMkLst>
            <pc:docMk/>
            <pc:sldMk cId="109857222" sldId="256"/>
            <ac:spMk id="63" creationId="{C367763B-9F5F-2E7A-A491-FB530E8A5552}"/>
          </ac:spMkLst>
        </pc:spChg>
        <pc:spChg chg="add mod">
          <ac:chgData name="Gonzalez, Erica" userId="69e1db79-3554-471a-9f6d-f8af72da0869" providerId="ADAL" clId="{9799587D-DA13-6442-85C3-B25DE9694321}" dt="2024-03-15T02:03:28.063" v="6775" actId="1036"/>
          <ac:spMkLst>
            <pc:docMk/>
            <pc:sldMk cId="109857222" sldId="256"/>
            <ac:spMk id="1024" creationId="{6EAEF27A-724B-C930-0C3D-7C7591FADE1F}"/>
          </ac:spMkLst>
        </pc:spChg>
        <pc:spChg chg="add mod">
          <ac:chgData name="Gonzalez, Erica" userId="69e1db79-3554-471a-9f6d-f8af72da0869" providerId="ADAL" clId="{9799587D-DA13-6442-85C3-B25DE9694321}" dt="2024-03-15T02:38:37.783" v="7224" actId="14100"/>
          <ac:spMkLst>
            <pc:docMk/>
            <pc:sldMk cId="109857222" sldId="256"/>
            <ac:spMk id="1025" creationId="{78CA69EA-9FD7-2B0C-5DFB-C5C8CDD1A6D0}"/>
          </ac:spMkLst>
        </pc:spChg>
        <pc:spChg chg="add del mod">
          <ac:chgData name="Gonzalez, Erica" userId="69e1db79-3554-471a-9f6d-f8af72da0869" providerId="ADAL" clId="{9799587D-DA13-6442-85C3-B25DE9694321}" dt="2024-03-14T20:17:17.386" v="3545" actId="478"/>
          <ac:spMkLst>
            <pc:docMk/>
            <pc:sldMk cId="109857222" sldId="256"/>
            <ac:spMk id="1027" creationId="{22289260-B8D0-1982-CFAE-734119AA3CCD}"/>
          </ac:spMkLst>
        </pc:spChg>
        <pc:spChg chg="add del mod">
          <ac:chgData name="Gonzalez, Erica" userId="69e1db79-3554-471a-9f6d-f8af72da0869" providerId="ADAL" clId="{9799587D-DA13-6442-85C3-B25DE9694321}" dt="2024-03-14T20:18:19.693" v="3561" actId="478"/>
          <ac:spMkLst>
            <pc:docMk/>
            <pc:sldMk cId="109857222" sldId="256"/>
            <ac:spMk id="1028" creationId="{03EF114B-608C-8929-26F5-5B6F38FBBE95}"/>
          </ac:spMkLst>
        </pc:spChg>
        <pc:spChg chg="add mod">
          <ac:chgData name="Gonzalez, Erica" userId="69e1db79-3554-471a-9f6d-f8af72da0869" providerId="ADAL" clId="{9799587D-DA13-6442-85C3-B25DE9694321}" dt="2024-03-15T02:05:42.060" v="6807" actId="1076"/>
          <ac:spMkLst>
            <pc:docMk/>
            <pc:sldMk cId="109857222" sldId="256"/>
            <ac:spMk id="1029" creationId="{7C93FFDB-1E1F-1E1A-B297-D663213BE4FE}"/>
          </ac:spMkLst>
        </pc:spChg>
        <pc:spChg chg="add mod">
          <ac:chgData name="Gonzalez, Erica" userId="69e1db79-3554-471a-9f6d-f8af72da0869" providerId="ADAL" clId="{9799587D-DA13-6442-85C3-B25DE9694321}" dt="2024-03-15T02:26:45.999" v="6872" actId="14100"/>
          <ac:spMkLst>
            <pc:docMk/>
            <pc:sldMk cId="109857222" sldId="256"/>
            <ac:spMk id="1030" creationId="{4B067103-43E3-6E53-46CD-BB8588323B1C}"/>
          </ac:spMkLst>
        </pc:spChg>
        <pc:spChg chg="add del mod">
          <ac:chgData name="Gonzalez, Erica" userId="69e1db79-3554-471a-9f6d-f8af72da0869" providerId="ADAL" clId="{9799587D-DA13-6442-85C3-B25DE9694321}" dt="2024-03-14T22:01:36.172" v="4523" actId="478"/>
          <ac:spMkLst>
            <pc:docMk/>
            <pc:sldMk cId="109857222" sldId="256"/>
            <ac:spMk id="1031" creationId="{DD3386AC-7367-F3A9-D9CE-46D2A82D2F38}"/>
          </ac:spMkLst>
        </pc:spChg>
        <pc:spChg chg="add del mod">
          <ac:chgData name="Gonzalez, Erica" userId="69e1db79-3554-471a-9f6d-f8af72da0869" providerId="ADAL" clId="{9799587D-DA13-6442-85C3-B25DE9694321}" dt="2024-03-14T22:01:39.238" v="4525" actId="478"/>
          <ac:spMkLst>
            <pc:docMk/>
            <pc:sldMk cId="109857222" sldId="256"/>
            <ac:spMk id="1032" creationId="{563D6445-9066-0328-2F71-054B0360FC9E}"/>
          </ac:spMkLst>
        </pc:spChg>
        <pc:spChg chg="add del mod">
          <ac:chgData name="Gonzalez, Erica" userId="69e1db79-3554-471a-9f6d-f8af72da0869" providerId="ADAL" clId="{9799587D-DA13-6442-85C3-B25DE9694321}" dt="2024-03-14T20:21:24.240" v="3582"/>
          <ac:spMkLst>
            <pc:docMk/>
            <pc:sldMk cId="109857222" sldId="256"/>
            <ac:spMk id="1033" creationId="{0991EC71-1ED3-E427-F2F3-D4753AA5C4AC}"/>
          </ac:spMkLst>
        </pc:spChg>
        <pc:spChg chg="add del mod">
          <ac:chgData name="Gonzalez, Erica" userId="69e1db79-3554-471a-9f6d-f8af72da0869" providerId="ADAL" clId="{9799587D-DA13-6442-85C3-B25DE9694321}" dt="2024-03-15T01:48:04.889" v="6006" actId="478"/>
          <ac:spMkLst>
            <pc:docMk/>
            <pc:sldMk cId="109857222" sldId="256"/>
            <ac:spMk id="1034" creationId="{D754AD1B-35E7-AF41-F1C1-489E56BBB22B}"/>
          </ac:spMkLst>
        </pc:spChg>
        <pc:spChg chg="add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1035" creationId="{1B8560B8-9F9C-36A1-DA51-0E680458FEBC}"/>
          </ac:spMkLst>
        </pc:spChg>
        <pc:spChg chg="add mod">
          <ac:chgData name="Gonzalez, Erica" userId="69e1db79-3554-471a-9f6d-f8af72da0869" providerId="ADAL" clId="{9799587D-DA13-6442-85C3-B25DE9694321}" dt="2024-03-15T02:26:34.377" v="6871" actId="14100"/>
          <ac:spMkLst>
            <pc:docMk/>
            <pc:sldMk cId="109857222" sldId="256"/>
            <ac:spMk id="1036" creationId="{8B966A2C-A8CF-D236-1232-A6A232D537A5}"/>
          </ac:spMkLst>
        </pc:spChg>
        <pc:spChg chg="add mod">
          <ac:chgData name="Gonzalez, Erica" userId="69e1db79-3554-471a-9f6d-f8af72da0869" providerId="ADAL" clId="{9799587D-DA13-6442-85C3-B25DE9694321}" dt="2024-03-15T02:26:22.951" v="6869" actId="1076"/>
          <ac:spMkLst>
            <pc:docMk/>
            <pc:sldMk cId="109857222" sldId="256"/>
            <ac:spMk id="1037" creationId="{8AF62AD4-CFC5-40DD-36E9-A2427994F2FD}"/>
          </ac:spMkLst>
        </pc:spChg>
        <pc:spChg chg="add mod">
          <ac:chgData name="Gonzalez, Erica" userId="69e1db79-3554-471a-9f6d-f8af72da0869" providerId="ADAL" clId="{9799587D-DA13-6442-85C3-B25DE9694321}" dt="2024-03-15T02:07:03.936" v="6820" actId="255"/>
          <ac:spMkLst>
            <pc:docMk/>
            <pc:sldMk cId="109857222" sldId="256"/>
            <ac:spMk id="1038" creationId="{150F2A08-4216-E12C-E083-14BEB2BEA4F3}"/>
          </ac:spMkLst>
        </pc:spChg>
        <pc:spChg chg="add del mod">
          <ac:chgData name="Gonzalez, Erica" userId="69e1db79-3554-471a-9f6d-f8af72da0869" providerId="ADAL" clId="{9799587D-DA13-6442-85C3-B25DE9694321}" dt="2024-03-14T21:42:05.578" v="4079"/>
          <ac:spMkLst>
            <pc:docMk/>
            <pc:sldMk cId="109857222" sldId="256"/>
            <ac:spMk id="1039" creationId="{4E4CE101-A17B-8FB5-0D2D-F4E59F39BC9A}"/>
          </ac:spMkLst>
        </pc:spChg>
        <pc:spChg chg="add mod">
          <ac:chgData name="Gonzalez, Erica" userId="69e1db79-3554-471a-9f6d-f8af72da0869" providerId="ADAL" clId="{9799587D-DA13-6442-85C3-B25DE9694321}" dt="2024-03-15T02:45:14.560" v="7590" actId="20577"/>
          <ac:spMkLst>
            <pc:docMk/>
            <pc:sldMk cId="109857222" sldId="256"/>
            <ac:spMk id="1042" creationId="{A3809DD3-DA28-3081-E923-2B261E9EEE61}"/>
          </ac:spMkLst>
        </pc:spChg>
        <pc:spChg chg="add del mod">
          <ac:chgData name="Gonzalez, Erica" userId="69e1db79-3554-471a-9f6d-f8af72da0869" providerId="ADAL" clId="{9799587D-DA13-6442-85C3-B25DE9694321}" dt="2024-03-15T01:47:22.637" v="5997" actId="478"/>
          <ac:spMkLst>
            <pc:docMk/>
            <pc:sldMk cId="109857222" sldId="256"/>
            <ac:spMk id="1050" creationId="{60E80C5C-18B2-3033-754D-4279821AA120}"/>
          </ac:spMkLst>
        </pc:spChg>
        <pc:spChg chg="add mod">
          <ac:chgData name="Gonzalez, Erica" userId="69e1db79-3554-471a-9f6d-f8af72da0869" providerId="ADAL" clId="{9799587D-DA13-6442-85C3-B25DE9694321}" dt="2024-03-15T02:28:29.689" v="6873" actId="14100"/>
          <ac:spMkLst>
            <pc:docMk/>
            <pc:sldMk cId="109857222" sldId="256"/>
            <ac:spMk id="1051" creationId="{4F00625B-A196-984F-EA27-789EF699A294}"/>
          </ac:spMkLst>
        </pc:spChg>
        <pc:spChg chg="add del mod">
          <ac:chgData name="Gonzalez, Erica" userId="69e1db79-3554-471a-9f6d-f8af72da0869" providerId="ADAL" clId="{9799587D-DA13-6442-85C3-B25DE9694321}" dt="2024-03-14T22:01:40.057" v="4526" actId="478"/>
          <ac:spMkLst>
            <pc:docMk/>
            <pc:sldMk cId="109857222" sldId="256"/>
            <ac:spMk id="1052" creationId="{93CFFE85-3400-9CE4-B3F6-81D15B61A47B}"/>
          </ac:spMkLst>
        </pc:spChg>
        <pc:spChg chg="add mod">
          <ac:chgData name="Gonzalez, Erica" userId="69e1db79-3554-471a-9f6d-f8af72da0869" providerId="ADAL" clId="{9799587D-DA13-6442-85C3-B25DE9694321}" dt="2024-03-15T02:38:23.304" v="7222" actId="1035"/>
          <ac:spMkLst>
            <pc:docMk/>
            <pc:sldMk cId="109857222" sldId="256"/>
            <ac:spMk id="1053" creationId="{90E48398-9109-1ABC-840A-0D9373BEB16C}"/>
          </ac:spMkLst>
        </pc:spChg>
        <pc:spChg chg="add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1054" creationId="{6526F9C6-4B1B-0C23-2AB0-D64F3CC33848}"/>
          </ac:spMkLst>
        </pc:spChg>
        <pc:spChg chg="add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1055" creationId="{0AB9242A-BAD5-F671-660D-6A2EACCCCD04}"/>
          </ac:spMkLst>
        </pc:spChg>
        <pc:spChg chg="add del mod">
          <ac:chgData name="Gonzalez, Erica" userId="69e1db79-3554-471a-9f6d-f8af72da0869" providerId="ADAL" clId="{9799587D-DA13-6442-85C3-B25DE9694321}" dt="2024-03-15T01:49:16.724" v="6045" actId="478"/>
          <ac:spMkLst>
            <pc:docMk/>
            <pc:sldMk cId="109857222" sldId="256"/>
            <ac:spMk id="1056" creationId="{B5364850-BE3A-8CFF-756D-AF29765F5FA9}"/>
          </ac:spMkLst>
        </pc:spChg>
        <pc:spChg chg="add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1057" creationId="{6A272AA8-9C8D-886F-0CDD-EFD40862CD88}"/>
          </ac:spMkLst>
        </pc:spChg>
        <pc:spChg chg="add mod">
          <ac:chgData name="Gonzalez, Erica" userId="69e1db79-3554-471a-9f6d-f8af72da0869" providerId="ADAL" clId="{9799587D-DA13-6442-85C3-B25DE9694321}" dt="2024-03-15T02:44:53.096" v="7575" actId="20577"/>
          <ac:spMkLst>
            <pc:docMk/>
            <pc:sldMk cId="109857222" sldId="256"/>
            <ac:spMk id="1058" creationId="{A344886A-FC40-F991-051A-9206B8D29F5D}"/>
          </ac:spMkLst>
        </pc:spChg>
        <pc:spChg chg="add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1059" creationId="{50A2A147-2B99-1108-0590-4BD9DAA4AA7F}"/>
          </ac:spMkLst>
        </pc:spChg>
        <pc:spChg chg="add del mod">
          <ac:chgData name="Gonzalez, Erica" userId="69e1db79-3554-471a-9f6d-f8af72da0869" providerId="ADAL" clId="{9799587D-DA13-6442-85C3-B25DE9694321}" dt="2024-03-15T01:54:50.159" v="6296" actId="478"/>
          <ac:spMkLst>
            <pc:docMk/>
            <pc:sldMk cId="109857222" sldId="256"/>
            <ac:spMk id="1060" creationId="{A3B3C337-B3FA-A481-FF22-D99AAEF3B947}"/>
          </ac:spMkLst>
        </pc:spChg>
        <pc:spChg chg="add mod">
          <ac:chgData name="Gonzalez, Erica" userId="69e1db79-3554-471a-9f6d-f8af72da0869" providerId="ADAL" clId="{9799587D-DA13-6442-85C3-B25DE9694321}" dt="2024-03-15T02:01:39.950" v="6735" actId="2711"/>
          <ac:spMkLst>
            <pc:docMk/>
            <pc:sldMk cId="109857222" sldId="256"/>
            <ac:spMk id="1061" creationId="{A11AE0C6-5B0E-E968-1E6F-39880D17143F}"/>
          </ac:spMkLst>
        </pc:spChg>
        <pc:graphicFrameChg chg="add del mod">
          <ac:chgData name="Gonzalez, Erica" userId="69e1db79-3554-471a-9f6d-f8af72da0869" providerId="ADAL" clId="{9799587D-DA13-6442-85C3-B25DE9694321}" dt="2024-03-14T18:29:46.363" v="2298" actId="478"/>
          <ac:graphicFrameMkLst>
            <pc:docMk/>
            <pc:sldMk cId="109857222" sldId="256"/>
            <ac:graphicFrameMk id="48" creationId="{43004B6E-8EFC-D5A2-8C24-90390C3B49AA}"/>
          </ac:graphicFrameMkLst>
        </pc:graphicFrameChg>
        <pc:graphicFrameChg chg="add mod">
          <ac:chgData name="Gonzalez, Erica" userId="69e1db79-3554-471a-9f6d-f8af72da0869" providerId="ADAL" clId="{9799587D-DA13-6442-85C3-B25DE9694321}" dt="2024-03-14T21:37:32.079" v="4037" actId="12084"/>
          <ac:graphicFrameMkLst>
            <pc:docMk/>
            <pc:sldMk cId="109857222" sldId="256"/>
            <ac:graphicFrameMk id="1040" creationId="{A6FEFD32-D146-5874-AE14-E2CED160300F}"/>
          </ac:graphicFrameMkLst>
        </pc:graphicFrameChg>
        <pc:graphicFrameChg chg="add del mod modGraphic">
          <ac:chgData name="Gonzalez, Erica" userId="69e1db79-3554-471a-9f6d-f8af72da0869" providerId="ADAL" clId="{9799587D-DA13-6442-85C3-B25DE9694321}" dt="2024-03-14T21:41:54.575" v="4076" actId="478"/>
          <ac:graphicFrameMkLst>
            <pc:docMk/>
            <pc:sldMk cId="109857222" sldId="256"/>
            <ac:graphicFrameMk id="1041" creationId="{7401903A-FC1D-7DB8-79A0-7343CF058E00}"/>
          </ac:graphicFrameMkLst>
        </pc:graphicFrameChg>
        <pc:picChg chg="add mod">
          <ac:chgData name="Gonzalez, Erica" userId="69e1db79-3554-471a-9f6d-f8af72da0869" providerId="ADAL" clId="{9799587D-DA13-6442-85C3-B25DE9694321}" dt="2024-03-15T02:01:39.950" v="6735" actId="2711"/>
          <ac:picMkLst>
            <pc:docMk/>
            <pc:sldMk cId="109857222" sldId="256"/>
            <ac:picMk id="19" creationId="{3F364479-F311-A34F-4F57-474DC73E8FDF}"/>
          </ac:picMkLst>
        </pc:picChg>
        <pc:picChg chg="add del mod">
          <ac:chgData name="Gonzalez, Erica" userId="69e1db79-3554-471a-9f6d-f8af72da0869" providerId="ADAL" clId="{9799587D-DA13-6442-85C3-B25DE9694321}" dt="2024-03-14T01:45:23.499" v="320" actId="478"/>
          <ac:picMkLst>
            <pc:docMk/>
            <pc:sldMk cId="109857222" sldId="256"/>
            <ac:picMk id="22" creationId="{87CDA371-6AD9-06B7-8098-5E5D5B937319}"/>
          </ac:picMkLst>
        </pc:picChg>
        <pc:picChg chg="add mod">
          <ac:chgData name="Gonzalez, Erica" userId="69e1db79-3554-471a-9f6d-f8af72da0869" providerId="ADAL" clId="{9799587D-DA13-6442-85C3-B25DE9694321}" dt="2024-03-15T02:01:39.950" v="6735" actId="2711"/>
          <ac:picMkLst>
            <pc:docMk/>
            <pc:sldMk cId="109857222" sldId="256"/>
            <ac:picMk id="24" creationId="{0E75ABCB-6F95-3A6E-81E6-B3D4F7B4287B}"/>
          </ac:picMkLst>
        </pc:picChg>
        <pc:picChg chg="add mod">
          <ac:chgData name="Gonzalez, Erica" userId="69e1db79-3554-471a-9f6d-f8af72da0869" providerId="ADAL" clId="{9799587D-DA13-6442-85C3-B25DE9694321}" dt="2024-03-15T02:01:39.950" v="6735" actId="2711"/>
          <ac:picMkLst>
            <pc:docMk/>
            <pc:sldMk cId="109857222" sldId="256"/>
            <ac:picMk id="26" creationId="{6C4D4DEE-8C9E-3976-8D3C-6F160A78DE46}"/>
          </ac:picMkLst>
        </pc:picChg>
        <pc:picChg chg="add del mod">
          <ac:chgData name="Gonzalez, Erica" userId="69e1db79-3554-471a-9f6d-f8af72da0869" providerId="ADAL" clId="{9799587D-DA13-6442-85C3-B25DE9694321}" dt="2024-03-15T02:01:39.950" v="6735" actId="2711"/>
          <ac:picMkLst>
            <pc:docMk/>
            <pc:sldMk cId="109857222" sldId="256"/>
            <ac:picMk id="1026" creationId="{FC43DD22-B8A6-53C9-4812-220BBE4E474D}"/>
          </ac:picMkLst>
        </pc:picChg>
        <pc:picChg chg="add mod">
          <ac:chgData name="Gonzalez, Erica" userId="69e1db79-3554-471a-9f6d-f8af72da0869" providerId="ADAL" clId="{9799587D-DA13-6442-85C3-B25DE9694321}" dt="2024-03-15T02:25:59.767" v="6857" actId="1036"/>
          <ac:picMkLst>
            <pc:docMk/>
            <pc:sldMk cId="109857222" sldId="256"/>
            <ac:picMk id="1043" creationId="{71A0E13D-BB42-DBE2-8E77-66F348835F5C}"/>
          </ac:picMkLst>
        </pc:picChg>
        <pc:picChg chg="add mod">
          <ac:chgData name="Gonzalez, Erica" userId="69e1db79-3554-471a-9f6d-f8af72da0869" providerId="ADAL" clId="{9799587D-DA13-6442-85C3-B25DE9694321}" dt="2024-03-15T02:26:01.364" v="6858" actId="1036"/>
          <ac:picMkLst>
            <pc:docMk/>
            <pc:sldMk cId="109857222" sldId="256"/>
            <ac:picMk id="1044" creationId="{EDDD2189-5024-2081-F196-715DDE32B3BF}"/>
          </ac:picMkLst>
        </pc:picChg>
        <pc:picChg chg="add mod">
          <ac:chgData name="Gonzalez, Erica" userId="69e1db79-3554-471a-9f6d-f8af72da0869" providerId="ADAL" clId="{9799587D-DA13-6442-85C3-B25DE9694321}" dt="2024-03-15T02:26:04.364" v="6861" actId="1038"/>
          <ac:picMkLst>
            <pc:docMk/>
            <pc:sldMk cId="109857222" sldId="256"/>
            <ac:picMk id="1045" creationId="{D7F8CADD-799E-5791-77EE-B719348CE18B}"/>
          </ac:picMkLst>
        </pc:picChg>
        <pc:picChg chg="add mod">
          <ac:chgData name="Gonzalez, Erica" userId="69e1db79-3554-471a-9f6d-f8af72da0869" providerId="ADAL" clId="{9799587D-DA13-6442-85C3-B25DE9694321}" dt="2024-03-15T02:26:05.499" v="6862" actId="1036"/>
          <ac:picMkLst>
            <pc:docMk/>
            <pc:sldMk cId="109857222" sldId="256"/>
            <ac:picMk id="1046" creationId="{4CB41EB1-1B3C-B54E-F155-3957836876BA}"/>
          </ac:picMkLst>
        </pc:picChg>
        <pc:picChg chg="add mod">
          <ac:chgData name="Gonzalez, Erica" userId="69e1db79-3554-471a-9f6d-f8af72da0869" providerId="ADAL" clId="{9799587D-DA13-6442-85C3-B25DE9694321}" dt="2024-03-15T02:26:06.680" v="6863" actId="1036"/>
          <ac:picMkLst>
            <pc:docMk/>
            <pc:sldMk cId="109857222" sldId="256"/>
            <ac:picMk id="1047" creationId="{A77126E1-CDBA-EA72-2E22-2E1827ECBEAB}"/>
          </ac:picMkLst>
        </pc:picChg>
        <pc:picChg chg="add mod">
          <ac:chgData name="Gonzalez, Erica" userId="69e1db79-3554-471a-9f6d-f8af72da0869" providerId="ADAL" clId="{9799587D-DA13-6442-85C3-B25DE9694321}" dt="2024-03-15T02:26:09.509" v="6866" actId="1036"/>
          <ac:picMkLst>
            <pc:docMk/>
            <pc:sldMk cId="109857222" sldId="256"/>
            <ac:picMk id="1048" creationId="{A63F33DF-6007-71D0-7EFD-E132BEC1067B}"/>
          </ac:picMkLst>
        </pc:picChg>
        <pc:picChg chg="add mod">
          <ac:chgData name="Gonzalez, Erica" userId="69e1db79-3554-471a-9f6d-f8af72da0869" providerId="ADAL" clId="{9799587D-DA13-6442-85C3-B25DE9694321}" dt="2024-03-15T02:26:10.893" v="6867" actId="1036"/>
          <ac:picMkLst>
            <pc:docMk/>
            <pc:sldMk cId="109857222" sldId="256"/>
            <ac:picMk id="1049" creationId="{DA413B22-A18F-C658-DFF7-B38E0CC82BAB}"/>
          </ac:picMkLst>
        </pc:picChg>
      </pc:sldChg>
      <pc:sldChg chg="modSp add del mod setBg">
        <pc:chgData name="Gonzalez, Erica" userId="69e1db79-3554-471a-9f6d-f8af72da0869" providerId="ADAL" clId="{9799587D-DA13-6442-85C3-B25DE9694321}" dt="2024-03-14T17:47:48.389" v="1620" actId="2696"/>
        <pc:sldMkLst>
          <pc:docMk/>
          <pc:sldMk cId="913510129" sldId="257"/>
        </pc:sldMkLst>
        <pc:spChg chg="mod">
          <ac:chgData name="Gonzalez, Erica" userId="69e1db79-3554-471a-9f6d-f8af72da0869" providerId="ADAL" clId="{9799587D-DA13-6442-85C3-B25DE9694321}" dt="2024-03-14T17:45:41.573" v="1598" actId="255"/>
          <ac:spMkLst>
            <pc:docMk/>
            <pc:sldMk cId="913510129" sldId="257"/>
            <ac:spMk id="16" creationId="{74A366F9-AA78-BF23-F2CD-459F09633829}"/>
          </ac:spMkLst>
        </pc:spChg>
        <pc:spChg chg="mod">
          <ac:chgData name="Gonzalez, Erica" userId="69e1db79-3554-471a-9f6d-f8af72da0869" providerId="ADAL" clId="{9799587D-DA13-6442-85C3-B25DE9694321}" dt="2024-03-14T17:46:31.264" v="1605" actId="1076"/>
          <ac:spMkLst>
            <pc:docMk/>
            <pc:sldMk cId="913510129" sldId="257"/>
            <ac:spMk id="17" creationId="{72D25702-F70E-739D-6CFC-D16D495CB2EA}"/>
          </ac:spMkLst>
        </pc:spChg>
        <pc:spChg chg="mod">
          <ac:chgData name="Gonzalez, Erica" userId="69e1db79-3554-471a-9f6d-f8af72da0869" providerId="ADAL" clId="{9799587D-DA13-6442-85C3-B25DE9694321}" dt="2024-03-14T17:46:11.659" v="1601" actId="1076"/>
          <ac:spMkLst>
            <pc:docMk/>
            <pc:sldMk cId="913510129" sldId="257"/>
            <ac:spMk id="35" creationId="{8194B4F1-5A5F-7EBF-9932-3576B6EC5A8E}"/>
          </ac:spMkLst>
        </pc:spChg>
        <pc:spChg chg="mod">
          <ac:chgData name="Gonzalez, Erica" userId="69e1db79-3554-471a-9f6d-f8af72da0869" providerId="ADAL" clId="{9799587D-DA13-6442-85C3-B25DE9694321}" dt="2024-03-14T17:46:39.976" v="1606" actId="1076"/>
          <ac:spMkLst>
            <pc:docMk/>
            <pc:sldMk cId="913510129" sldId="257"/>
            <ac:spMk id="36" creationId="{0C590524-A4F7-F016-1F75-BFA4D1F46A10}"/>
          </ac:spMkLst>
        </pc:spChg>
      </pc:sldChg>
      <pc:sldMasterChg chg="modSp modSldLayout">
        <pc:chgData name="Gonzalez, Erica" userId="69e1db79-3554-471a-9f6d-f8af72da0869" providerId="ADAL" clId="{9799587D-DA13-6442-85C3-B25DE9694321}" dt="2024-03-14T17:35:37.504" v="1388"/>
        <pc:sldMasterMkLst>
          <pc:docMk/>
          <pc:sldMasterMk cId="1656494051" sldId="2147483672"/>
        </pc:sldMasterMkLst>
        <pc:spChg chg="mod">
          <ac:chgData name="Gonzalez, Erica" userId="69e1db79-3554-471a-9f6d-f8af72da0869" providerId="ADAL" clId="{9799587D-DA13-6442-85C3-B25DE9694321}" dt="2024-03-14T17:35:37.504" v="1388"/>
          <ac:spMkLst>
            <pc:docMk/>
            <pc:sldMasterMk cId="1656494051" sldId="2147483672"/>
            <ac:spMk id="2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5:37.504" v="1388"/>
          <ac:spMkLst>
            <pc:docMk/>
            <pc:sldMasterMk cId="1656494051" sldId="2147483672"/>
            <ac:spMk id="3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5:37.504" v="1388"/>
          <ac:spMkLst>
            <pc:docMk/>
            <pc:sldMasterMk cId="1656494051" sldId="2147483672"/>
            <ac:spMk id="4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5:37.504" v="1388"/>
          <ac:spMkLst>
            <pc:docMk/>
            <pc:sldMasterMk cId="1656494051" sldId="2147483672"/>
            <ac:spMk id="5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5:37.504" v="1388"/>
          <ac:spMkLst>
            <pc:docMk/>
            <pc:sldMasterMk cId="1656494051" sldId="2147483672"/>
            <ac:spMk id="6" creationId="{00000000-0000-0000-0000-000000000000}"/>
          </ac:spMkLst>
        </pc:sp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1826635069" sldId="2147483673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1826635069" sldId="2147483673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1826635069" sldId="2147483673"/>
              <ac:spMk id="3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185388209" sldId="2147483675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185388209" sldId="2147483675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185388209" sldId="2147483675"/>
              <ac:spMk id="3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3693290557" sldId="2147483676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693290557" sldId="2147483676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693290557" sldId="2147483676"/>
              <ac:spMk id="4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3347661131" sldId="2147483677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347661131" sldId="2147483677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347661131" sldId="2147483677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347661131" sldId="2147483677"/>
              <ac:spMk id="4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347661131" sldId="2147483677"/>
              <ac:spMk id="5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347661131" sldId="2147483677"/>
              <ac:spMk id="6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819541791" sldId="2147483680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819541791" sldId="2147483680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819541791" sldId="2147483680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819541791" sldId="2147483680"/>
              <ac:spMk id="4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3610625789" sldId="2147483681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610625789" sldId="2147483681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610625789" sldId="2147483681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3610625789" sldId="2147483681"/>
              <ac:spMk id="4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5:37.504" v="1388"/>
          <pc:sldLayoutMkLst>
            <pc:docMk/>
            <pc:sldMasterMk cId="1656494051" sldId="2147483672"/>
            <pc:sldLayoutMk cId="568030121" sldId="2147483683"/>
          </pc:sldLayoutMkLst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568030121" sldId="2147483683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5:37.504" v="1388"/>
            <ac:spMkLst>
              <pc:docMk/>
              <pc:sldMasterMk cId="1656494051" sldId="2147483672"/>
              <pc:sldLayoutMk cId="568030121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Gonzalez, Erica" userId="69e1db79-3554-471a-9f6d-f8af72da0869" providerId="ADAL" clId="{9799587D-DA13-6442-85C3-B25DE9694321}" dt="2024-03-14T17:36:19.488" v="1389"/>
        <pc:sldMasterMkLst>
          <pc:docMk/>
          <pc:sldMasterMk cId="2904791804" sldId="2147483684"/>
        </pc:sldMasterMkLst>
        <pc:spChg chg="mod">
          <ac:chgData name="Gonzalez, Erica" userId="69e1db79-3554-471a-9f6d-f8af72da0869" providerId="ADAL" clId="{9799587D-DA13-6442-85C3-B25DE9694321}" dt="2024-03-14T17:36:19.488" v="1389"/>
          <ac:spMkLst>
            <pc:docMk/>
            <pc:sldMasterMk cId="2904791804" sldId="2147483684"/>
            <ac:spMk id="2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6:19.488" v="1389"/>
          <ac:spMkLst>
            <pc:docMk/>
            <pc:sldMasterMk cId="2904791804" sldId="2147483684"/>
            <ac:spMk id="3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6:19.488" v="1389"/>
          <ac:spMkLst>
            <pc:docMk/>
            <pc:sldMasterMk cId="2904791804" sldId="2147483684"/>
            <ac:spMk id="4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6:19.488" v="1389"/>
          <ac:spMkLst>
            <pc:docMk/>
            <pc:sldMasterMk cId="2904791804" sldId="2147483684"/>
            <ac:spMk id="5" creationId="{00000000-0000-0000-0000-000000000000}"/>
          </ac:spMkLst>
        </pc:spChg>
        <pc:spChg chg="mod">
          <ac:chgData name="Gonzalez, Erica" userId="69e1db79-3554-471a-9f6d-f8af72da0869" providerId="ADAL" clId="{9799587D-DA13-6442-85C3-B25DE9694321}" dt="2024-03-14T17:36:19.488" v="1389"/>
          <ac:spMkLst>
            <pc:docMk/>
            <pc:sldMasterMk cId="2904791804" sldId="2147483684"/>
            <ac:spMk id="6" creationId="{00000000-0000-0000-0000-000000000000}"/>
          </ac:spMkLst>
        </pc:sp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3956113973" sldId="2147483685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3956113973" sldId="2147483685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3956113973" sldId="2147483685"/>
              <ac:spMk id="3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1278572581" sldId="2147483687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278572581" sldId="2147483687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278572581" sldId="2147483687"/>
              <ac:spMk id="3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2598428568" sldId="2147483688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2598428568" sldId="2147483688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2598428568" sldId="2147483688"/>
              <ac:spMk id="4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1073727817" sldId="2147483689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073727817" sldId="2147483689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073727817" sldId="2147483689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073727817" sldId="2147483689"/>
              <ac:spMk id="4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073727817" sldId="2147483689"/>
              <ac:spMk id="5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1073727817" sldId="2147483689"/>
              <ac:spMk id="6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556706676" sldId="2147483692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556706676" sldId="2147483692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556706676" sldId="2147483692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556706676" sldId="2147483692"/>
              <ac:spMk id="4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823533145" sldId="2147483693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823533145" sldId="2147483693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823533145" sldId="2147483693"/>
              <ac:spMk id="3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823533145" sldId="2147483693"/>
              <ac:spMk id="4" creationId="{00000000-0000-0000-0000-000000000000}"/>
            </ac:spMkLst>
          </pc:spChg>
        </pc:sldLayoutChg>
        <pc:sldLayoutChg chg="modSp">
          <pc:chgData name="Gonzalez, Erica" userId="69e1db79-3554-471a-9f6d-f8af72da0869" providerId="ADAL" clId="{9799587D-DA13-6442-85C3-B25DE9694321}" dt="2024-03-14T17:36:19.488" v="1389"/>
          <pc:sldLayoutMkLst>
            <pc:docMk/>
            <pc:sldMasterMk cId="2904791804" sldId="2147483684"/>
            <pc:sldLayoutMk cId="632024059" sldId="2147483695"/>
          </pc:sldLayoutMkLst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632024059" sldId="2147483695"/>
              <ac:spMk id="2" creationId="{00000000-0000-0000-0000-000000000000}"/>
            </ac:spMkLst>
          </pc:spChg>
          <pc:spChg chg="mod">
            <ac:chgData name="Gonzalez, Erica" userId="69e1db79-3554-471a-9f6d-f8af72da0869" providerId="ADAL" clId="{9799587D-DA13-6442-85C3-B25DE9694321}" dt="2024-03-14T17:36:19.488" v="1389"/>
            <ac:spMkLst>
              <pc:docMk/>
              <pc:sldMasterMk cId="2904791804" sldId="2147483684"/>
              <pc:sldLayoutMk cId="632024059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Gonzalez, Erica" userId="S::erica.gonzalez@uleth.ca::69e1db79-3554-471a-9f6d-f8af72da0869" providerId="AD" clId="Web-{FE24BA1D-363F-4AD4-8ABE-6028E238E0D8}"/>
    <pc:docChg chg="modSld">
      <pc:chgData name="Gonzalez, Erica" userId="S::erica.gonzalez@uleth.ca::69e1db79-3554-471a-9f6d-f8af72da0869" providerId="AD" clId="Web-{FE24BA1D-363F-4AD4-8ABE-6028E238E0D8}" dt="2024-04-03T15:19:05.463" v="1" actId="1076"/>
      <pc:docMkLst>
        <pc:docMk/>
      </pc:docMkLst>
      <pc:sldChg chg="modSp">
        <pc:chgData name="Gonzalez, Erica" userId="S::erica.gonzalez@uleth.ca::69e1db79-3554-471a-9f6d-f8af72da0869" providerId="AD" clId="Web-{FE24BA1D-363F-4AD4-8ABE-6028E238E0D8}" dt="2024-04-03T15:19:05.463" v="1" actId="1076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FE24BA1D-363F-4AD4-8ABE-6028E238E0D8}" dt="2024-04-03T15:19:05.463" v="1" actId="1076"/>
          <ac:spMkLst>
            <pc:docMk/>
            <pc:sldMk cId="2061077674" sldId="259"/>
            <ac:spMk id="1058" creationId="{A344886A-FC40-F991-051A-9206B8D29F5D}"/>
          </ac:spMkLst>
        </pc:spChg>
      </pc:sldChg>
    </pc:docChg>
  </pc:docChgLst>
  <pc:docChgLst>
    <pc:chgData name="Gonzalez, Erica" userId="S::erica.gonzalez@uleth.ca::69e1db79-3554-471a-9f6d-f8af72da0869" providerId="AD" clId="Web-{7030A06B-088B-775A-6BC9-72B7EFB0DB8E}"/>
    <pc:docChg chg="modSld">
      <pc:chgData name="Gonzalez, Erica" userId="S::erica.gonzalez@uleth.ca::69e1db79-3554-471a-9f6d-f8af72da0869" providerId="AD" clId="Web-{7030A06B-088B-775A-6BC9-72B7EFB0DB8E}" dt="2024-04-02T03:44:24.267" v="15" actId="1076"/>
      <pc:docMkLst>
        <pc:docMk/>
      </pc:docMkLst>
      <pc:sldChg chg="modSp">
        <pc:chgData name="Gonzalez, Erica" userId="S::erica.gonzalez@uleth.ca::69e1db79-3554-471a-9f6d-f8af72da0869" providerId="AD" clId="Web-{7030A06B-088B-775A-6BC9-72B7EFB0DB8E}" dt="2024-04-02T03:44:24.267" v="15" actId="1076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7030A06B-088B-775A-6BC9-72B7EFB0DB8E}" dt="2024-04-02T03:44:24.267" v="15" actId="1076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Gonzalez, Erica" userId="S::erica.gonzalez@uleth.ca::69e1db79-3554-471a-9f6d-f8af72da0869" providerId="AD" clId="Web-{7030A06B-088B-775A-6BC9-72B7EFB0DB8E}" dt="2024-04-02T03:36:26.793" v="10" actId="20577"/>
          <ac:spMkLst>
            <pc:docMk/>
            <pc:sldMk cId="2061077674" sldId="259"/>
            <ac:spMk id="1061" creationId="{A11AE0C6-5B0E-E968-1E6F-39880D17143F}"/>
          </ac:spMkLst>
        </pc:spChg>
      </pc:sldChg>
    </pc:docChg>
  </pc:docChgLst>
  <pc:docChgLst>
    <pc:chgData name="Cuellar, Andrea" userId="61886045-0e8e-4329-9fe6-ff989ae76b1f" providerId="ADAL" clId="{9D624D61-DF8A-F540-90EE-A0ED53D35803}"/>
    <pc:docChg chg="undo custSel modSld">
      <pc:chgData name="Cuellar, Andrea" userId="61886045-0e8e-4329-9fe6-ff989ae76b1f" providerId="ADAL" clId="{9D624D61-DF8A-F540-90EE-A0ED53D35803}" dt="2024-03-28T04:10:38.104" v="2120" actId="20577"/>
      <pc:docMkLst>
        <pc:docMk/>
      </pc:docMkLst>
      <pc:sldChg chg="addSp delSp modSp mod">
        <pc:chgData name="Cuellar, Andrea" userId="61886045-0e8e-4329-9fe6-ff989ae76b1f" providerId="ADAL" clId="{9D624D61-DF8A-F540-90EE-A0ED53D35803}" dt="2024-03-28T04:10:38.104" v="2120" actId="20577"/>
        <pc:sldMkLst>
          <pc:docMk/>
          <pc:sldMk cId="2061077674" sldId="259"/>
        </pc:sldMkLst>
        <pc:spChg chg="add del mod">
          <ac:chgData name="Cuellar, Andrea" userId="61886045-0e8e-4329-9fe6-ff989ae76b1f" providerId="ADAL" clId="{9D624D61-DF8A-F540-90EE-A0ED53D35803}" dt="2024-03-28T04:04:04.023" v="2072" actId="1076"/>
          <ac:spMkLst>
            <pc:docMk/>
            <pc:sldMk cId="2061077674" sldId="259"/>
            <ac:spMk id="4" creationId="{6A76116D-FE65-0DCF-F242-011F7CB83A04}"/>
          </ac:spMkLst>
        </pc:spChg>
        <pc:spChg chg="mod">
          <ac:chgData name="Cuellar, Andrea" userId="61886045-0e8e-4329-9fe6-ff989ae76b1f" providerId="ADAL" clId="{9D624D61-DF8A-F540-90EE-A0ED53D35803}" dt="2024-03-28T01:00:32.807" v="896" actId="255"/>
          <ac:spMkLst>
            <pc:docMk/>
            <pc:sldMk cId="2061077674" sldId="259"/>
            <ac:spMk id="16" creationId="{74A366F9-AA78-BF23-F2CD-459F09633829}"/>
          </ac:spMkLst>
        </pc:spChg>
        <pc:spChg chg="add del mod">
          <ac:chgData name="Cuellar, Andrea" userId="61886045-0e8e-4329-9fe6-ff989ae76b1f" providerId="ADAL" clId="{9D624D61-DF8A-F540-90EE-A0ED53D35803}" dt="2024-03-28T04:04:16.270" v="2098" actId="20577"/>
          <ac:spMkLst>
            <pc:docMk/>
            <pc:sldMk cId="2061077674" sldId="259"/>
            <ac:spMk id="17" creationId="{72D25702-F70E-739D-6CFC-D16D495CB2EA}"/>
          </ac:spMkLst>
        </pc:spChg>
        <pc:spChg chg="mod">
          <ac:chgData name="Cuellar, Andrea" userId="61886045-0e8e-4329-9fe6-ff989ae76b1f" providerId="ADAL" clId="{9D624D61-DF8A-F540-90EE-A0ED53D35803}" dt="2024-03-28T03:55:35.491" v="1902" actId="14100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Cuellar, Andrea" userId="61886045-0e8e-4329-9fe6-ff989ae76b1f" providerId="ADAL" clId="{9D624D61-DF8A-F540-90EE-A0ED53D35803}" dt="2024-03-28T01:25:43.856" v="1501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Cuellar, Andrea" userId="61886045-0e8e-4329-9fe6-ff989ae76b1f" providerId="ADAL" clId="{9D624D61-DF8A-F540-90EE-A0ED53D35803}" dt="2024-03-28T04:08:45.965" v="2100" actId="20577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Cuellar, Andrea" userId="61886045-0e8e-4329-9fe6-ff989ae76b1f" providerId="ADAL" clId="{9D624D61-DF8A-F540-90EE-A0ED53D35803}" dt="2024-03-28T04:07:42.131" v="2099" actId="20577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Cuellar, Andrea" userId="61886045-0e8e-4329-9fe6-ff989ae76b1f" providerId="ADAL" clId="{9D624D61-DF8A-F540-90EE-A0ED53D35803}" dt="2024-03-28T04:10:38.104" v="2120" actId="20577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Cuellar, Andrea" userId="61886045-0e8e-4329-9fe6-ff989ae76b1f" providerId="ADAL" clId="{9D624D61-DF8A-F540-90EE-A0ED53D35803}" dt="2024-03-28T01:24:30.209" v="1471" actId="14100"/>
          <ac:spMkLst>
            <pc:docMk/>
            <pc:sldMk cId="2061077674" sldId="259"/>
            <ac:spMk id="1058" creationId="{A344886A-FC40-F991-051A-9206B8D29F5D}"/>
          </ac:spMkLst>
        </pc:spChg>
        <pc:spChg chg="mod">
          <ac:chgData name="Cuellar, Andrea" userId="61886045-0e8e-4329-9fe6-ff989ae76b1f" providerId="ADAL" clId="{9D624D61-DF8A-F540-90EE-A0ED53D35803}" dt="2024-03-28T03:43:24.954" v="1710" actId="20577"/>
          <ac:spMkLst>
            <pc:docMk/>
            <pc:sldMk cId="2061077674" sldId="259"/>
            <ac:spMk id="1059" creationId="{50A2A147-2B99-1108-0590-4BD9DAA4AA7F}"/>
          </ac:spMkLst>
        </pc:spChg>
      </pc:sldChg>
    </pc:docChg>
  </pc:docChgLst>
  <pc:docChgLst>
    <pc:chgData name="Gonzalez, Erica" userId="S::erica.gonzalez@uleth.ca::69e1db79-3554-471a-9f6d-f8af72da0869" providerId="AD" clId="Web-{BA762F59-5E4F-293E-A019-B8E55B9EB1C0}"/>
    <pc:docChg chg="modSld">
      <pc:chgData name="Gonzalez, Erica" userId="S::erica.gonzalez@uleth.ca::69e1db79-3554-471a-9f6d-f8af72da0869" providerId="AD" clId="Web-{BA762F59-5E4F-293E-A019-B8E55B9EB1C0}" dt="2024-04-02T05:36:32.588" v="85" actId="20577"/>
      <pc:docMkLst>
        <pc:docMk/>
      </pc:docMkLst>
      <pc:sldChg chg="modSp">
        <pc:chgData name="Gonzalez, Erica" userId="S::erica.gonzalez@uleth.ca::69e1db79-3554-471a-9f6d-f8af72da0869" providerId="AD" clId="Web-{BA762F59-5E4F-293E-A019-B8E55B9EB1C0}" dt="2024-04-02T05:36:32.588" v="85" actId="20577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BA762F59-5E4F-293E-A019-B8E55B9EB1C0}" dt="2024-04-02T05:35:39.806" v="63" actId="1076"/>
          <ac:spMkLst>
            <pc:docMk/>
            <pc:sldMk cId="2061077674" sldId="259"/>
            <ac:spMk id="5" creationId="{F86C8D65-B26E-CF20-0EFD-45ECF1A0D123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29:56.751" v="16" actId="14100"/>
          <ac:spMkLst>
            <pc:docMk/>
            <pc:sldMk cId="2061077674" sldId="259"/>
            <ac:spMk id="15" creationId="{44A2971C-4E7C-5941-01CB-D3152506CF0D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29:41.657" v="15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1:29.706" v="24" actId="1076"/>
          <ac:spMkLst>
            <pc:docMk/>
            <pc:sldMk cId="2061077674" sldId="259"/>
            <ac:spMk id="1029" creationId="{7C93FFDB-1E1F-1E1A-B297-D663213BE4FE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5:49.791" v="64" actId="14100"/>
          <ac:spMkLst>
            <pc:docMk/>
            <pc:sldMk cId="2061077674" sldId="259"/>
            <ac:spMk id="1035" creationId="{1B8560B8-9F9C-36A1-DA51-0E680458FEBC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0:24.627" v="20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29:24.157" v="11" actId="1076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3:05.131" v="37" actId="14100"/>
          <ac:spMkLst>
            <pc:docMk/>
            <pc:sldMk cId="2061077674" sldId="259"/>
            <ac:spMk id="1051" creationId="{4F00625B-A196-984F-EA27-789EF699A294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2:14.098" v="30" actId="1076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1:54.816" v="27" actId="1076"/>
          <ac:spMkLst>
            <pc:docMk/>
            <pc:sldMk cId="2061077674" sldId="259"/>
            <ac:spMk id="1054" creationId="{6526F9C6-4B1B-0C23-2AB0-D64F3CC33848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4:45.414" v="53" actId="14100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0:30.268" v="21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3:46.600" v="43" actId="1076"/>
          <ac:spMkLst>
            <pc:docMk/>
            <pc:sldMk cId="2061077674" sldId="259"/>
            <ac:spMk id="1059" creationId="{50A2A147-2B99-1108-0590-4BD9DAA4AA7F}"/>
          </ac:spMkLst>
        </pc:spChg>
        <pc:spChg chg="mod">
          <ac:chgData name="Gonzalez, Erica" userId="S::erica.gonzalez@uleth.ca::69e1db79-3554-471a-9f6d-f8af72da0869" providerId="AD" clId="Web-{BA762F59-5E4F-293E-A019-B8E55B9EB1C0}" dt="2024-04-02T05:36:32.588" v="85" actId="20577"/>
          <ac:spMkLst>
            <pc:docMk/>
            <pc:sldMk cId="2061077674" sldId="259"/>
            <ac:spMk id="1061" creationId="{A11AE0C6-5B0E-E968-1E6F-39880D17143F}"/>
          </ac:spMkLst>
        </pc:spChg>
        <pc:picChg chg="mod">
          <ac:chgData name="Gonzalez, Erica" userId="S::erica.gonzalez@uleth.ca::69e1db79-3554-471a-9f6d-f8af72da0869" providerId="AD" clId="Web-{BA762F59-5E4F-293E-A019-B8E55B9EB1C0}" dt="2024-04-02T05:35:58.916" v="67" actId="1076"/>
          <ac:picMkLst>
            <pc:docMk/>
            <pc:sldMk cId="2061077674" sldId="259"/>
            <ac:picMk id="19" creationId="{3F364479-F311-A34F-4F57-474DC73E8FDF}"/>
          </ac:picMkLst>
        </pc:picChg>
        <pc:picChg chg="mod">
          <ac:chgData name="Gonzalez, Erica" userId="S::erica.gonzalez@uleth.ca::69e1db79-3554-471a-9f6d-f8af72da0869" providerId="AD" clId="Web-{BA762F59-5E4F-293E-A019-B8E55B9EB1C0}" dt="2024-04-02T05:35:53.103" v="65" actId="1076"/>
          <ac:picMkLst>
            <pc:docMk/>
            <pc:sldMk cId="2061077674" sldId="259"/>
            <ac:picMk id="26" creationId="{6C4D4DEE-8C9E-3976-8D3C-6F160A78DE46}"/>
          </ac:picMkLst>
        </pc:picChg>
      </pc:sldChg>
    </pc:docChg>
  </pc:docChgLst>
  <pc:docChgLst>
    <pc:chgData name="Perry Stein" userId="S::perry.stein_lethbridge.ca#ext#@uleth.onmicrosoft.com::0435022b-3995-4000-a8a2-bca5b1b137f6" providerId="AD" clId="Web-{6C31D46D-433E-3244-604F-118F6A100760}"/>
    <pc:docChg chg="modSld">
      <pc:chgData name="Perry Stein" userId="S::perry.stein_lethbridge.ca#ext#@uleth.onmicrosoft.com::0435022b-3995-4000-a8a2-bca5b1b137f6" providerId="AD" clId="Web-{6C31D46D-433E-3244-604F-118F6A100760}" dt="2024-04-03T15:50:27.942" v="4" actId="20577"/>
      <pc:docMkLst>
        <pc:docMk/>
      </pc:docMkLst>
      <pc:sldChg chg="modSp">
        <pc:chgData name="Perry Stein" userId="S::perry.stein_lethbridge.ca#ext#@uleth.onmicrosoft.com::0435022b-3995-4000-a8a2-bca5b1b137f6" providerId="AD" clId="Web-{6C31D46D-433E-3244-604F-118F6A100760}" dt="2024-04-03T15:50:27.942" v="4" actId="20577"/>
        <pc:sldMkLst>
          <pc:docMk/>
          <pc:sldMk cId="2061077674" sldId="259"/>
        </pc:sldMkLst>
        <pc:spChg chg="mod">
          <ac:chgData name="Perry Stein" userId="S::perry.stein_lethbridge.ca#ext#@uleth.onmicrosoft.com::0435022b-3995-4000-a8a2-bca5b1b137f6" providerId="AD" clId="Web-{6C31D46D-433E-3244-604F-118F6A100760}" dt="2024-04-03T15:50:27.942" v="4" actId="20577"/>
          <ac:spMkLst>
            <pc:docMk/>
            <pc:sldMk cId="2061077674" sldId="259"/>
            <ac:spMk id="17" creationId="{72D25702-F70E-739D-6CFC-D16D495CB2EA}"/>
          </ac:spMkLst>
        </pc:spChg>
      </pc:sldChg>
    </pc:docChg>
  </pc:docChgLst>
  <pc:docChgLst>
    <pc:chgData name="Gonzalez, Erica" userId="S::erica.gonzalez@uleth.ca::69e1db79-3554-471a-9f6d-f8af72da0869" providerId="AD" clId="Web-{C9E5D6C0-ED00-9186-BE70-FCA417DBA6CA}"/>
    <pc:docChg chg="modSld">
      <pc:chgData name="Gonzalez, Erica" userId="S::erica.gonzalez@uleth.ca::69e1db79-3554-471a-9f6d-f8af72da0869" providerId="AD" clId="Web-{C9E5D6C0-ED00-9186-BE70-FCA417DBA6CA}" dt="2024-04-03T16:49:18.324" v="220" actId="14100"/>
      <pc:docMkLst>
        <pc:docMk/>
      </pc:docMkLst>
      <pc:sldChg chg="modSp">
        <pc:chgData name="Gonzalez, Erica" userId="S::erica.gonzalez@uleth.ca::69e1db79-3554-471a-9f6d-f8af72da0869" providerId="AD" clId="Web-{C9E5D6C0-ED00-9186-BE70-FCA417DBA6CA}" dt="2024-04-03T16:49:18.324" v="220" actId="14100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C9E5D6C0-ED00-9186-BE70-FCA417DBA6CA}" dt="2024-04-03T16:46:39.982" v="203" actId="1076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Gonzalez, Erica" userId="S::erica.gonzalez@uleth.ca::69e1db79-3554-471a-9f6d-f8af72da0869" providerId="AD" clId="Web-{C9E5D6C0-ED00-9186-BE70-FCA417DBA6CA}" dt="2024-04-03T16:48:30.637" v="215" actId="1076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S::erica.gonzalez@uleth.ca::69e1db79-3554-471a-9f6d-f8af72da0869" providerId="AD" clId="Web-{C9E5D6C0-ED00-9186-BE70-FCA417DBA6CA}" dt="2024-04-03T16:49:18.324" v="220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S::erica.gonzalez@uleth.ca::69e1db79-3554-471a-9f6d-f8af72da0869" providerId="AD" clId="Web-{C9E5D6C0-ED00-9186-BE70-FCA417DBA6CA}" dt="2024-04-03T16:48:55.590" v="217" actId="107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S::erica.gonzalez@uleth.ca::69e1db79-3554-471a-9f6d-f8af72da0869" providerId="AD" clId="Web-{C9E5D6C0-ED00-9186-BE70-FCA417DBA6CA}" dt="2024-04-03T16:49:06.340" v="219" actId="1076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S::erica.gonzalez@uleth.ca::69e1db79-3554-471a-9f6d-f8af72da0869" providerId="AD" clId="Web-{C9E5D6C0-ED00-9186-BE70-FCA417DBA6CA}" dt="2024-04-03T16:48:33.887" v="216" actId="1076"/>
          <ac:spMkLst>
            <pc:docMk/>
            <pc:sldMk cId="2061077674" sldId="259"/>
            <ac:spMk id="1053" creationId="{90E48398-9109-1ABC-840A-0D9373BEB16C}"/>
          </ac:spMkLst>
        </pc:spChg>
      </pc:sldChg>
    </pc:docChg>
  </pc:docChgLst>
  <pc:docChgLst>
    <pc:chgData name="Gonzalez, Erica" userId="S::erica.gonzalez@uleth.ca::69e1db79-3554-471a-9f6d-f8af72da0869" providerId="AD" clId="Web-{C1A0B9DD-6A39-86BC-6B0D-5283E51DE9D6}"/>
    <pc:docChg chg="mod modSld addMainMaster delMainMaster modMainMaster setSldSz">
      <pc:chgData name="Gonzalez, Erica" userId="S::erica.gonzalez@uleth.ca::69e1db79-3554-471a-9f6d-f8af72da0869" providerId="AD" clId="Web-{C1A0B9DD-6A39-86BC-6B0D-5283E51DE9D6}" dt="2024-03-13T15:41:56.778" v="18"/>
      <pc:docMkLst>
        <pc:docMk/>
      </pc:docMkLst>
      <pc:sldChg chg="addSp delSp modSp mod setBg modClrScheme chgLayout">
        <pc:chgData name="Gonzalez, Erica" userId="S::erica.gonzalez@uleth.ca::69e1db79-3554-471a-9f6d-f8af72da0869" providerId="AD" clId="Web-{C1A0B9DD-6A39-86BC-6B0D-5283E51DE9D6}" dt="2024-03-13T15:41:56.778" v="18"/>
        <pc:sldMkLst>
          <pc:docMk/>
          <pc:sldMk cId="109857222" sldId="256"/>
        </pc:sldMkLst>
        <pc:spChg chg="del mod ord">
          <ac:chgData name="Gonzalez, Erica" userId="S::erica.gonzalez@uleth.ca::69e1db79-3554-471a-9f6d-f8af72da0869" providerId="AD" clId="Web-{C1A0B9DD-6A39-86BC-6B0D-5283E51DE9D6}" dt="2024-03-13T15:39:32.560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Gonzalez, Erica" userId="S::erica.gonzalez@uleth.ca::69e1db79-3554-471a-9f6d-f8af72da0869" providerId="AD" clId="Web-{C1A0B9DD-6A39-86BC-6B0D-5283E51DE9D6}" dt="2024-03-13T15:39:56.013" v="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Gonzalez, Erica" userId="S::erica.gonzalez@uleth.ca::69e1db79-3554-471a-9f6d-f8af72da0869" providerId="AD" clId="Web-{C1A0B9DD-6A39-86BC-6B0D-5283E51DE9D6}" dt="2024-03-13T15:41:14.966" v="11" actId="14100"/>
          <ac:spMkLst>
            <pc:docMk/>
            <pc:sldMk cId="109857222" sldId="256"/>
            <ac:spMk id="4" creationId="{654C7AA6-B15C-486C-24BA-D908E0A79192}"/>
          </ac:spMkLst>
        </pc:spChg>
        <pc:spChg chg="add del mod">
          <ac:chgData name="Gonzalez, Erica" userId="S::erica.gonzalez@uleth.ca::69e1db79-3554-471a-9f6d-f8af72da0869" providerId="AD" clId="Web-{C1A0B9DD-6A39-86BC-6B0D-5283E51DE9D6}" dt="2024-03-13T15:41:56.778" v="18"/>
          <ac:spMkLst>
            <pc:docMk/>
            <pc:sldMk cId="109857222" sldId="256"/>
            <ac:spMk id="5" creationId="{94E30017-67F4-DF86-3A17-30D1C3D2A198}"/>
          </ac:spMkLst>
        </pc:spChg>
      </pc:sldChg>
      <pc:sldMasterChg chg="modSp del delSldLayout modSldLayout">
        <pc:chgData name="Gonzalez, Erica" userId="S::erica.gonzalez@uleth.ca::69e1db79-3554-471a-9f6d-f8af72da0869" providerId="AD" clId="Web-{C1A0B9DD-6A39-86BC-6B0D-5283E51DE9D6}" dt="2024-03-13T15:39:28.482" v="1"/>
        <pc:sldMasterMkLst>
          <pc:docMk/>
          <pc:sldMasterMk cId="2460954070" sldId="2147483660"/>
        </pc:sldMasterMkLst>
        <pc:spChg chg="mod">
          <ac:chgData name="Gonzalez, Erica" userId="S::erica.gonzalez@uleth.ca::69e1db79-3554-471a-9f6d-f8af72da0869" providerId="AD" clId="Web-{C1A0B9DD-6A39-86BC-6B0D-5283E51DE9D6}" dt="2024-03-13T15:39:28.388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Gonzalez, Erica" userId="S::erica.gonzalez@uleth.ca::69e1db79-3554-471a-9f6d-f8af72da0869" providerId="AD" clId="Web-{C1A0B9DD-6A39-86BC-6B0D-5283E51DE9D6}" dt="2024-03-13T15:39:28.388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Gonzalez, Erica" userId="S::erica.gonzalez@uleth.ca::69e1db79-3554-471a-9f6d-f8af72da0869" providerId="AD" clId="Web-{C1A0B9DD-6A39-86BC-6B0D-5283E51DE9D6}" dt="2024-03-13T15:39:28.388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Gonzalez, Erica" userId="S::erica.gonzalez@uleth.ca::69e1db79-3554-471a-9f6d-f8af72da0869" providerId="AD" clId="Web-{C1A0B9DD-6A39-86BC-6B0D-5283E51DE9D6}" dt="2024-03-13T15:39:28.388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Gonzalez, Erica" userId="S::erica.gonzalez@uleth.ca::69e1db79-3554-471a-9f6d-f8af72da0869" providerId="AD" clId="Web-{C1A0B9DD-6A39-86BC-6B0D-5283E51DE9D6}" dt="2024-03-13T15:39:28.388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Gonzalez, Erica" userId="S::erica.gonzalez@uleth.ca::69e1db79-3554-471a-9f6d-f8af72da0869" providerId="AD" clId="Web-{C1A0B9DD-6A39-86BC-6B0D-5283E51DE9D6}" dt="2024-03-13T15:39:28.388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Gonzalez, Erica" userId="S::erica.gonzalez@uleth.ca::69e1db79-3554-471a-9f6d-f8af72da0869" providerId="AD" clId="Web-{C1A0B9DD-6A39-86BC-6B0D-5283E51DE9D6}" dt="2024-03-13T15:39:28.482" v="1"/>
        <pc:sldMasterMkLst>
          <pc:docMk/>
          <pc:sldMasterMk cId="1656494051" sldId="2147483672"/>
        </pc:sldMasterMkLst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1826635069" sldId="2147483673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2816794410" sldId="2147483674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185388209" sldId="2147483675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3693290557" sldId="2147483676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3347661131" sldId="2147483677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1402246854" sldId="2147483678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1728943600" sldId="2147483679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819541791" sldId="2147483680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3610625789" sldId="2147483681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1895866561" sldId="2147483682"/>
          </pc:sldLayoutMkLst>
        </pc:sldLayoutChg>
        <pc:sldLayoutChg chg="add mod replId">
          <pc:chgData name="Gonzalez, Erica" userId="S::erica.gonzalez@uleth.ca::69e1db79-3554-471a-9f6d-f8af72da0869" providerId="AD" clId="Web-{C1A0B9DD-6A39-86BC-6B0D-5283E51DE9D6}" dt="2024-03-13T15:39:28.482" v="1"/>
          <pc:sldLayoutMkLst>
            <pc:docMk/>
            <pc:sldMasterMk cId="1656494051" sldId="2147483672"/>
            <pc:sldLayoutMk cId="568030121" sldId="2147483683"/>
          </pc:sldLayoutMkLst>
        </pc:sldLayoutChg>
      </pc:sldMasterChg>
    </pc:docChg>
  </pc:docChgLst>
  <pc:docChgLst>
    <pc:chgData name="Gonzalez, Erica" userId="69e1db79-3554-471a-9f6d-f8af72da0869" providerId="ADAL" clId="{FC1CF0C1-CCAB-3346-85E6-CA30A1D671C7}"/>
    <pc:docChg chg="undo custSel addSld delSld modSld sldOrd">
      <pc:chgData name="Gonzalez, Erica" userId="69e1db79-3554-471a-9f6d-f8af72da0869" providerId="ADAL" clId="{FC1CF0C1-CCAB-3346-85E6-CA30A1D671C7}" dt="2024-04-02T05:56:41.315" v="2930" actId="1038"/>
      <pc:docMkLst>
        <pc:docMk/>
      </pc:docMkLst>
      <pc:sldChg chg="addSp delSp modSp del mod ord">
        <pc:chgData name="Gonzalez, Erica" userId="69e1db79-3554-471a-9f6d-f8af72da0869" providerId="ADAL" clId="{FC1CF0C1-CCAB-3346-85E6-CA30A1D671C7}" dt="2024-03-15T04:57:35.201" v="1057" actId="2696"/>
        <pc:sldMkLst>
          <pc:docMk/>
          <pc:sldMk cId="109857222" sldId="256"/>
        </pc:sldMkLst>
        <pc:spChg chg="mod">
          <ac:chgData name="Gonzalez, Erica" userId="69e1db79-3554-471a-9f6d-f8af72da0869" providerId="ADAL" clId="{FC1CF0C1-CCAB-3346-85E6-CA30A1D671C7}" dt="2024-03-15T04:29:14.246" v="298" actId="255"/>
          <ac:spMkLst>
            <pc:docMk/>
            <pc:sldMk cId="109857222" sldId="256"/>
            <ac:spMk id="47" creationId="{F6C19C31-EADD-1BCE-2DDB-3F62F71FC0E3}"/>
          </ac:spMkLst>
        </pc:spChg>
        <pc:spChg chg="mod">
          <ac:chgData name="Gonzalez, Erica" userId="69e1db79-3554-471a-9f6d-f8af72da0869" providerId="ADAL" clId="{FC1CF0C1-CCAB-3346-85E6-CA30A1D671C7}" dt="2024-03-15T04:29:47.138" v="306" actId="14100"/>
          <ac:spMkLst>
            <pc:docMk/>
            <pc:sldMk cId="109857222" sldId="256"/>
            <ac:spMk id="1036" creationId="{8B966A2C-A8CF-D236-1232-A6A232D537A5}"/>
          </ac:spMkLst>
        </pc:spChg>
        <pc:spChg chg="mod">
          <ac:chgData name="Gonzalez, Erica" userId="69e1db79-3554-471a-9f6d-f8af72da0869" providerId="ADAL" clId="{FC1CF0C1-CCAB-3346-85E6-CA30A1D671C7}" dt="2024-03-15T04:39:05.494" v="344" actId="20577"/>
          <ac:spMkLst>
            <pc:docMk/>
            <pc:sldMk cId="109857222" sldId="256"/>
            <ac:spMk id="1042" creationId="{A3809DD3-DA28-3081-E923-2B261E9EEE61}"/>
          </ac:spMkLst>
        </pc:spChg>
        <pc:spChg chg="add del mod">
          <ac:chgData name="Gonzalez, Erica" userId="69e1db79-3554-471a-9f6d-f8af72da0869" providerId="ADAL" clId="{FC1CF0C1-CCAB-3346-85E6-CA30A1D671C7}" dt="2024-03-15T04:39:04.032" v="341" actId="1076"/>
          <ac:spMkLst>
            <pc:docMk/>
            <pc:sldMk cId="109857222" sldId="256"/>
            <ac:spMk id="1057" creationId="{6A272AA8-9C8D-886F-0CDD-EFD40862CD88}"/>
          </ac:spMkLst>
        </pc:spChg>
        <pc:picChg chg="mod">
          <ac:chgData name="Gonzalez, Erica" userId="69e1db79-3554-471a-9f6d-f8af72da0869" providerId="ADAL" clId="{FC1CF0C1-CCAB-3346-85E6-CA30A1D671C7}" dt="2024-03-15T04:39:03.577" v="340" actId="1076"/>
          <ac:picMkLst>
            <pc:docMk/>
            <pc:sldMk cId="109857222" sldId="256"/>
            <ac:picMk id="1043" creationId="{71A0E13D-BB42-DBE2-8E77-66F348835F5C}"/>
          </ac:picMkLst>
        </pc:picChg>
        <pc:picChg chg="mod">
          <ac:chgData name="Gonzalez, Erica" userId="69e1db79-3554-471a-9f6d-f8af72da0869" providerId="ADAL" clId="{FC1CF0C1-CCAB-3346-85E6-CA30A1D671C7}" dt="2024-03-15T04:39:04.915" v="343" actId="1076"/>
          <ac:picMkLst>
            <pc:docMk/>
            <pc:sldMk cId="109857222" sldId="256"/>
            <ac:picMk id="1044" creationId="{EDDD2189-5024-2081-F196-715DDE32B3BF}"/>
          </ac:picMkLst>
        </pc:picChg>
        <pc:picChg chg="mod">
          <ac:chgData name="Gonzalez, Erica" userId="69e1db79-3554-471a-9f6d-f8af72da0869" providerId="ADAL" clId="{FC1CF0C1-CCAB-3346-85E6-CA30A1D671C7}" dt="2024-03-15T04:29:51.353" v="311" actId="1035"/>
          <ac:picMkLst>
            <pc:docMk/>
            <pc:sldMk cId="109857222" sldId="256"/>
            <ac:picMk id="1045" creationId="{D7F8CADD-799E-5791-77EE-B719348CE18B}"/>
          </ac:picMkLst>
        </pc:picChg>
        <pc:picChg chg="mod">
          <ac:chgData name="Gonzalez, Erica" userId="69e1db79-3554-471a-9f6d-f8af72da0869" providerId="ADAL" clId="{FC1CF0C1-CCAB-3346-85E6-CA30A1D671C7}" dt="2024-03-15T04:29:53.762" v="315" actId="1035"/>
          <ac:picMkLst>
            <pc:docMk/>
            <pc:sldMk cId="109857222" sldId="256"/>
            <ac:picMk id="1046" creationId="{4CB41EB1-1B3C-B54E-F155-3957836876BA}"/>
          </ac:picMkLst>
        </pc:picChg>
        <pc:picChg chg="mod">
          <ac:chgData name="Gonzalez, Erica" userId="69e1db79-3554-471a-9f6d-f8af72da0869" providerId="ADAL" clId="{FC1CF0C1-CCAB-3346-85E6-CA30A1D671C7}" dt="2024-03-15T04:29:55.978" v="319" actId="1035"/>
          <ac:picMkLst>
            <pc:docMk/>
            <pc:sldMk cId="109857222" sldId="256"/>
            <ac:picMk id="1047" creationId="{A77126E1-CDBA-EA72-2E22-2E1827ECBEAB}"/>
          </ac:picMkLst>
        </pc:picChg>
        <pc:picChg chg="mod">
          <ac:chgData name="Gonzalez, Erica" userId="69e1db79-3554-471a-9f6d-f8af72da0869" providerId="ADAL" clId="{FC1CF0C1-CCAB-3346-85E6-CA30A1D671C7}" dt="2024-03-15T04:29:58.328" v="323" actId="1035"/>
          <ac:picMkLst>
            <pc:docMk/>
            <pc:sldMk cId="109857222" sldId="256"/>
            <ac:picMk id="1048" creationId="{A63F33DF-6007-71D0-7EFD-E132BEC1067B}"/>
          </ac:picMkLst>
        </pc:picChg>
        <pc:picChg chg="mod">
          <ac:chgData name="Gonzalez, Erica" userId="69e1db79-3554-471a-9f6d-f8af72da0869" providerId="ADAL" clId="{FC1CF0C1-CCAB-3346-85E6-CA30A1D671C7}" dt="2024-03-15T04:29:59.676" v="325" actId="1036"/>
          <ac:picMkLst>
            <pc:docMk/>
            <pc:sldMk cId="109857222" sldId="256"/>
            <ac:picMk id="1049" creationId="{DA413B22-A18F-C658-DFF7-B38E0CC82BAB}"/>
          </ac:picMkLst>
        </pc:picChg>
      </pc:sldChg>
      <pc:sldChg chg="addSp delSp modSp add del mod">
        <pc:chgData name="Gonzalez, Erica" userId="69e1db79-3554-471a-9f6d-f8af72da0869" providerId="ADAL" clId="{FC1CF0C1-CCAB-3346-85E6-CA30A1D671C7}" dt="2024-03-15T06:13:30.363" v="2214" actId="2696"/>
        <pc:sldMkLst>
          <pc:docMk/>
          <pc:sldMk cId="213455421" sldId="257"/>
        </pc:sldMkLst>
        <pc:spChg chg="add del mod">
          <ac:chgData name="Gonzalez, Erica" userId="69e1db79-3554-471a-9f6d-f8af72da0869" providerId="ADAL" clId="{FC1CF0C1-CCAB-3346-85E6-CA30A1D671C7}" dt="2024-03-15T06:01:11.548" v="2056" actId="478"/>
          <ac:spMkLst>
            <pc:docMk/>
            <pc:sldMk cId="213455421" sldId="257"/>
            <ac:spMk id="4" creationId="{FF56CB1D-433A-80A2-95B5-67A83DA556E4}"/>
          </ac:spMkLst>
        </pc:spChg>
        <pc:spChg chg="mod">
          <ac:chgData name="Gonzalez, Erica" userId="69e1db79-3554-471a-9f6d-f8af72da0869" providerId="ADAL" clId="{FC1CF0C1-CCAB-3346-85E6-CA30A1D671C7}" dt="2024-03-15T06:02:02.445" v="2063" actId="14100"/>
          <ac:spMkLst>
            <pc:docMk/>
            <pc:sldMk cId="213455421" sldId="257"/>
            <ac:spMk id="5" creationId="{F86C8D65-B26E-CF20-0EFD-45ECF1A0D123}"/>
          </ac:spMkLst>
        </pc:spChg>
        <pc:spChg chg="add del mod">
          <ac:chgData name="Gonzalez, Erica" userId="69e1db79-3554-471a-9f6d-f8af72da0869" providerId="ADAL" clId="{FC1CF0C1-CCAB-3346-85E6-CA30A1D671C7}" dt="2024-03-15T06:01:12.700" v="2057" actId="478"/>
          <ac:spMkLst>
            <pc:docMk/>
            <pc:sldMk cId="213455421" sldId="257"/>
            <ac:spMk id="6" creationId="{DF17570F-2650-282D-B0C3-1CAF3AA54FE1}"/>
          </ac:spMkLst>
        </pc:spChg>
        <pc:spChg chg="add del mod">
          <ac:chgData name="Gonzalez, Erica" userId="69e1db79-3554-471a-9f6d-f8af72da0869" providerId="ADAL" clId="{FC1CF0C1-CCAB-3346-85E6-CA30A1D671C7}" dt="2024-03-15T05:12:20.018" v="1327" actId="478"/>
          <ac:spMkLst>
            <pc:docMk/>
            <pc:sldMk cId="213455421" sldId="257"/>
            <ac:spMk id="7" creationId="{5B8229F4-3852-A60D-86C1-005FAB293084}"/>
          </ac:spMkLst>
        </pc:spChg>
        <pc:spChg chg="add mod">
          <ac:chgData name="Gonzalez, Erica" userId="69e1db79-3554-471a-9f6d-f8af72da0869" providerId="ADAL" clId="{FC1CF0C1-CCAB-3346-85E6-CA30A1D671C7}" dt="2024-03-15T05:48:39.626" v="1857" actId="14100"/>
          <ac:spMkLst>
            <pc:docMk/>
            <pc:sldMk cId="213455421" sldId="257"/>
            <ac:spMk id="8" creationId="{2F4ADD21-83F9-1531-F3B8-08682F7F02C4}"/>
          </ac:spMkLst>
        </pc:spChg>
        <pc:spChg chg="add del mod">
          <ac:chgData name="Gonzalez, Erica" userId="69e1db79-3554-471a-9f6d-f8af72da0869" providerId="ADAL" clId="{FC1CF0C1-CCAB-3346-85E6-CA30A1D671C7}" dt="2024-03-15T05:51:53.238" v="1956"/>
          <ac:spMkLst>
            <pc:docMk/>
            <pc:sldMk cId="213455421" sldId="257"/>
            <ac:spMk id="9" creationId="{164A6902-2BE6-D8D0-3936-21484303B2A7}"/>
          </ac:spMkLst>
        </pc:spChg>
        <pc:spChg chg="add mod">
          <ac:chgData name="Gonzalez, Erica" userId="69e1db79-3554-471a-9f6d-f8af72da0869" providerId="ADAL" clId="{FC1CF0C1-CCAB-3346-85E6-CA30A1D671C7}" dt="2024-03-15T06:09:58.230" v="2178" actId="167"/>
          <ac:spMkLst>
            <pc:docMk/>
            <pc:sldMk cId="213455421" sldId="257"/>
            <ac:spMk id="10" creationId="{9212AD6F-0C91-2215-6EDD-54C049D84B32}"/>
          </ac:spMkLst>
        </pc:spChg>
        <pc:spChg chg="mod">
          <ac:chgData name="Gonzalez, Erica" userId="69e1db79-3554-471a-9f6d-f8af72da0869" providerId="ADAL" clId="{FC1CF0C1-CCAB-3346-85E6-CA30A1D671C7}" dt="2024-03-15T06:06:25.933" v="2117" actId="14100"/>
          <ac:spMkLst>
            <pc:docMk/>
            <pc:sldMk cId="213455421" sldId="257"/>
            <ac:spMk id="17" creationId="{72D25702-F70E-739D-6CFC-D16D495CB2EA}"/>
          </ac:spMkLst>
        </pc:spChg>
        <pc:spChg chg="del mod">
          <ac:chgData name="Gonzalez, Erica" userId="69e1db79-3554-471a-9f6d-f8af72da0869" providerId="ADAL" clId="{FC1CF0C1-CCAB-3346-85E6-CA30A1D671C7}" dt="2024-03-15T06:09:36.940" v="2172" actId="478"/>
          <ac:spMkLst>
            <pc:docMk/>
            <pc:sldMk cId="213455421" sldId="257"/>
            <ac:spMk id="36" creationId="{0C590524-A4F7-F016-1F75-BFA4D1F46A10}"/>
          </ac:spMkLst>
        </pc:spChg>
        <pc:spChg chg="mod">
          <ac:chgData name="Gonzalez, Erica" userId="69e1db79-3554-471a-9f6d-f8af72da0869" providerId="ADAL" clId="{FC1CF0C1-CCAB-3346-85E6-CA30A1D671C7}" dt="2024-03-15T06:04:40.587" v="2089" actId="1076"/>
          <ac:spMkLst>
            <pc:docMk/>
            <pc:sldMk cId="213455421" sldId="257"/>
            <ac:spMk id="47" creationId="{F6C19C31-EADD-1BCE-2DDB-3F62F71FC0E3}"/>
          </ac:spMkLst>
        </pc:spChg>
        <pc:spChg chg="del mod">
          <ac:chgData name="Gonzalez, Erica" userId="69e1db79-3554-471a-9f6d-f8af72da0869" providerId="ADAL" clId="{FC1CF0C1-CCAB-3346-85E6-CA30A1D671C7}" dt="2024-03-15T06:09:35.009" v="2170" actId="478"/>
          <ac:spMkLst>
            <pc:docMk/>
            <pc:sldMk cId="213455421" sldId="257"/>
            <ac:spMk id="1024" creationId="{6EAEF27A-724B-C930-0C3D-7C7591FADE1F}"/>
          </ac:spMkLst>
        </pc:spChg>
        <pc:spChg chg="mod">
          <ac:chgData name="Gonzalez, Erica" userId="69e1db79-3554-471a-9f6d-f8af72da0869" providerId="ADAL" clId="{FC1CF0C1-CCAB-3346-85E6-CA30A1D671C7}" dt="2024-03-15T06:04:24.739" v="2086" actId="1076"/>
          <ac:spMkLst>
            <pc:docMk/>
            <pc:sldMk cId="213455421" sldId="257"/>
            <ac:spMk id="1025" creationId="{78CA69EA-9FD7-2B0C-5DFB-C5C8CDD1A6D0}"/>
          </ac:spMkLst>
        </pc:spChg>
        <pc:spChg chg="mod">
          <ac:chgData name="Gonzalez, Erica" userId="69e1db79-3554-471a-9f6d-f8af72da0869" providerId="ADAL" clId="{FC1CF0C1-CCAB-3346-85E6-CA30A1D671C7}" dt="2024-03-15T05:47:54.945" v="1849" actId="14100"/>
          <ac:spMkLst>
            <pc:docMk/>
            <pc:sldMk cId="213455421" sldId="257"/>
            <ac:spMk id="1029" creationId="{7C93FFDB-1E1F-1E1A-B297-D663213BE4FE}"/>
          </ac:spMkLst>
        </pc:spChg>
        <pc:spChg chg="del mod">
          <ac:chgData name="Gonzalez, Erica" userId="69e1db79-3554-471a-9f6d-f8af72da0869" providerId="ADAL" clId="{FC1CF0C1-CCAB-3346-85E6-CA30A1D671C7}" dt="2024-03-15T05:47:25.693" v="1843" actId="478"/>
          <ac:spMkLst>
            <pc:docMk/>
            <pc:sldMk cId="213455421" sldId="257"/>
            <ac:spMk id="1030" creationId="{4B067103-43E3-6E53-46CD-BB8588323B1C}"/>
          </ac:spMkLst>
        </pc:spChg>
        <pc:spChg chg="mod">
          <ac:chgData name="Gonzalez, Erica" userId="69e1db79-3554-471a-9f6d-f8af72da0869" providerId="ADAL" clId="{FC1CF0C1-CCAB-3346-85E6-CA30A1D671C7}" dt="2024-03-15T06:08:45.054" v="2159" actId="14100"/>
          <ac:spMkLst>
            <pc:docMk/>
            <pc:sldMk cId="213455421" sldId="257"/>
            <ac:spMk id="1035" creationId="{1B8560B8-9F9C-36A1-DA51-0E680458FEBC}"/>
          </ac:spMkLst>
        </pc:spChg>
        <pc:spChg chg="mod">
          <ac:chgData name="Gonzalez, Erica" userId="69e1db79-3554-471a-9f6d-f8af72da0869" providerId="ADAL" clId="{FC1CF0C1-CCAB-3346-85E6-CA30A1D671C7}" dt="2024-03-15T06:04:02.442" v="2084" actId="1076"/>
          <ac:spMkLst>
            <pc:docMk/>
            <pc:sldMk cId="213455421" sldId="257"/>
            <ac:spMk id="1036" creationId="{8B966A2C-A8CF-D236-1232-A6A232D537A5}"/>
          </ac:spMkLst>
        </pc:spChg>
        <pc:spChg chg="mod">
          <ac:chgData name="Gonzalez, Erica" userId="69e1db79-3554-471a-9f6d-f8af72da0869" providerId="ADAL" clId="{FC1CF0C1-CCAB-3346-85E6-CA30A1D671C7}" dt="2024-03-15T06:04:10.489" v="2085" actId="1076"/>
          <ac:spMkLst>
            <pc:docMk/>
            <pc:sldMk cId="213455421" sldId="257"/>
            <ac:spMk id="1037" creationId="{8AF62AD4-CFC5-40DD-36E9-A2427994F2FD}"/>
          </ac:spMkLst>
        </pc:spChg>
        <pc:spChg chg="mod">
          <ac:chgData name="Gonzalez, Erica" userId="69e1db79-3554-471a-9f6d-f8af72da0869" providerId="ADAL" clId="{FC1CF0C1-CCAB-3346-85E6-CA30A1D671C7}" dt="2024-03-15T06:05:03.844" v="2091" actId="255"/>
          <ac:spMkLst>
            <pc:docMk/>
            <pc:sldMk cId="213455421" sldId="257"/>
            <ac:spMk id="1038" creationId="{150F2A08-4216-E12C-E083-14BEB2BEA4F3}"/>
          </ac:spMkLst>
        </pc:spChg>
        <pc:spChg chg="mod">
          <ac:chgData name="Gonzalez, Erica" userId="69e1db79-3554-471a-9f6d-f8af72da0869" providerId="ADAL" clId="{FC1CF0C1-CCAB-3346-85E6-CA30A1D671C7}" dt="2024-03-15T06:04:54.987" v="2090" actId="1076"/>
          <ac:spMkLst>
            <pc:docMk/>
            <pc:sldMk cId="213455421" sldId="257"/>
            <ac:spMk id="1042" creationId="{A3809DD3-DA28-3081-E923-2B261E9EEE61}"/>
          </ac:spMkLst>
        </pc:spChg>
        <pc:spChg chg="mod">
          <ac:chgData name="Gonzalez, Erica" userId="69e1db79-3554-471a-9f6d-f8af72da0869" providerId="ADAL" clId="{FC1CF0C1-CCAB-3346-85E6-CA30A1D671C7}" dt="2024-03-15T06:01:26.897" v="2058" actId="14100"/>
          <ac:spMkLst>
            <pc:docMk/>
            <pc:sldMk cId="213455421" sldId="257"/>
            <ac:spMk id="1051" creationId="{4F00625B-A196-984F-EA27-789EF699A294}"/>
          </ac:spMkLst>
        </pc:spChg>
        <pc:spChg chg="mod">
          <ac:chgData name="Gonzalez, Erica" userId="69e1db79-3554-471a-9f6d-f8af72da0869" providerId="ADAL" clId="{FC1CF0C1-CCAB-3346-85E6-CA30A1D671C7}" dt="2024-03-15T06:04:28.688" v="2087" actId="1076"/>
          <ac:spMkLst>
            <pc:docMk/>
            <pc:sldMk cId="213455421" sldId="257"/>
            <ac:spMk id="1053" creationId="{90E48398-9109-1ABC-840A-0D9373BEB16C}"/>
          </ac:spMkLst>
        </pc:spChg>
        <pc:spChg chg="mod">
          <ac:chgData name="Gonzalez, Erica" userId="69e1db79-3554-471a-9f6d-f8af72da0869" providerId="ADAL" clId="{FC1CF0C1-CCAB-3346-85E6-CA30A1D671C7}" dt="2024-03-15T05:49:27.608" v="1867" actId="14100"/>
          <ac:spMkLst>
            <pc:docMk/>
            <pc:sldMk cId="213455421" sldId="257"/>
            <ac:spMk id="1054" creationId="{6526F9C6-4B1B-0C23-2AB0-D64F3CC33848}"/>
          </ac:spMkLst>
        </pc:spChg>
        <pc:spChg chg="mod">
          <ac:chgData name="Gonzalez, Erica" userId="69e1db79-3554-471a-9f6d-f8af72da0869" providerId="ADAL" clId="{FC1CF0C1-CCAB-3346-85E6-CA30A1D671C7}" dt="2024-03-15T06:05:13.392" v="2092" actId="1076"/>
          <ac:spMkLst>
            <pc:docMk/>
            <pc:sldMk cId="213455421" sldId="257"/>
            <ac:spMk id="1055" creationId="{0AB9242A-BAD5-F671-660D-6A2EACCCCD04}"/>
          </ac:spMkLst>
        </pc:spChg>
        <pc:spChg chg="mod">
          <ac:chgData name="Gonzalez, Erica" userId="69e1db79-3554-471a-9f6d-f8af72da0869" providerId="ADAL" clId="{FC1CF0C1-CCAB-3346-85E6-CA30A1D671C7}" dt="2024-03-15T06:00:05.724" v="2034" actId="1076"/>
          <ac:spMkLst>
            <pc:docMk/>
            <pc:sldMk cId="213455421" sldId="257"/>
            <ac:spMk id="1057" creationId="{6A272AA8-9C8D-886F-0CDD-EFD40862CD88}"/>
          </ac:spMkLst>
        </pc:spChg>
        <pc:spChg chg="mod">
          <ac:chgData name="Gonzalez, Erica" userId="69e1db79-3554-471a-9f6d-f8af72da0869" providerId="ADAL" clId="{FC1CF0C1-CCAB-3346-85E6-CA30A1D671C7}" dt="2024-03-15T05:37:03.374" v="1733" actId="1076"/>
          <ac:spMkLst>
            <pc:docMk/>
            <pc:sldMk cId="213455421" sldId="257"/>
            <ac:spMk id="1058" creationId="{A344886A-FC40-F991-051A-9206B8D29F5D}"/>
          </ac:spMkLst>
        </pc:spChg>
        <pc:spChg chg="mod">
          <ac:chgData name="Gonzalez, Erica" userId="69e1db79-3554-471a-9f6d-f8af72da0869" providerId="ADAL" clId="{FC1CF0C1-CCAB-3346-85E6-CA30A1D671C7}" dt="2024-03-15T06:07:54.984" v="2140" actId="313"/>
          <ac:spMkLst>
            <pc:docMk/>
            <pc:sldMk cId="213455421" sldId="257"/>
            <ac:spMk id="1059" creationId="{50A2A147-2B99-1108-0590-4BD9DAA4AA7F}"/>
          </ac:spMkLst>
        </pc:spChg>
        <pc:spChg chg="mod">
          <ac:chgData name="Gonzalez, Erica" userId="69e1db79-3554-471a-9f6d-f8af72da0869" providerId="ADAL" clId="{FC1CF0C1-CCAB-3346-85E6-CA30A1D671C7}" dt="2024-03-15T06:08:47.864" v="2160" actId="1076"/>
          <ac:spMkLst>
            <pc:docMk/>
            <pc:sldMk cId="213455421" sldId="257"/>
            <ac:spMk id="1061" creationId="{A11AE0C6-5B0E-E968-1E6F-39880D17143F}"/>
          </ac:spMkLst>
        </pc:spChg>
        <pc:picChg chg="add mod">
          <ac:chgData name="Gonzalez, Erica" userId="69e1db79-3554-471a-9f6d-f8af72da0869" providerId="ADAL" clId="{FC1CF0C1-CCAB-3346-85E6-CA30A1D671C7}" dt="2024-03-15T05:37:49.152" v="1758" actId="1076"/>
          <ac:picMkLst>
            <pc:docMk/>
            <pc:sldMk cId="213455421" sldId="257"/>
            <ac:picMk id="3" creationId="{05B15728-B017-5B2C-1A48-665871C00C91}"/>
          </ac:picMkLst>
        </pc:picChg>
        <pc:picChg chg="mod">
          <ac:chgData name="Gonzalez, Erica" userId="69e1db79-3554-471a-9f6d-f8af72da0869" providerId="ADAL" clId="{FC1CF0C1-CCAB-3346-85E6-CA30A1D671C7}" dt="2024-03-15T06:02:12.945" v="2065" actId="1076"/>
          <ac:picMkLst>
            <pc:docMk/>
            <pc:sldMk cId="213455421" sldId="257"/>
            <ac:picMk id="19" creationId="{3F364479-F311-A34F-4F57-474DC73E8FDF}"/>
          </ac:picMkLst>
        </pc:picChg>
        <pc:picChg chg="mod">
          <ac:chgData name="Gonzalez, Erica" userId="69e1db79-3554-471a-9f6d-f8af72da0869" providerId="ADAL" clId="{FC1CF0C1-CCAB-3346-85E6-CA30A1D671C7}" dt="2024-03-15T06:02:27.394" v="2068" actId="1076"/>
          <ac:picMkLst>
            <pc:docMk/>
            <pc:sldMk cId="213455421" sldId="257"/>
            <ac:picMk id="24" creationId="{0E75ABCB-6F95-3A6E-81E6-B3D4F7B4287B}"/>
          </ac:picMkLst>
        </pc:picChg>
        <pc:picChg chg="mod">
          <ac:chgData name="Gonzalez, Erica" userId="69e1db79-3554-471a-9f6d-f8af72da0869" providerId="ADAL" clId="{FC1CF0C1-CCAB-3346-85E6-CA30A1D671C7}" dt="2024-03-15T06:02:39.493" v="2069" actId="1076"/>
          <ac:picMkLst>
            <pc:docMk/>
            <pc:sldMk cId="213455421" sldId="257"/>
            <ac:picMk id="26" creationId="{6C4D4DEE-8C9E-3976-8D3C-6F160A78DE46}"/>
          </ac:picMkLst>
        </pc:picChg>
        <pc:picChg chg="mod">
          <ac:chgData name="Gonzalez, Erica" userId="69e1db79-3554-471a-9f6d-f8af72da0869" providerId="ADAL" clId="{FC1CF0C1-CCAB-3346-85E6-CA30A1D671C7}" dt="2024-03-15T06:02:52.435" v="2070" actId="1076"/>
          <ac:picMkLst>
            <pc:docMk/>
            <pc:sldMk cId="213455421" sldId="257"/>
            <ac:picMk id="1026" creationId="{FC43DD22-B8A6-53C9-4812-220BBE4E474D}"/>
          </ac:picMkLst>
        </pc:picChg>
        <pc:picChg chg="mod">
          <ac:chgData name="Gonzalez, Erica" userId="69e1db79-3554-471a-9f6d-f8af72da0869" providerId="ADAL" clId="{FC1CF0C1-CCAB-3346-85E6-CA30A1D671C7}" dt="2024-03-15T06:00:03.850" v="2031" actId="1076"/>
          <ac:picMkLst>
            <pc:docMk/>
            <pc:sldMk cId="213455421" sldId="257"/>
            <ac:picMk id="1043" creationId="{71A0E13D-BB42-DBE2-8E77-66F348835F5C}"/>
          </ac:picMkLst>
        </pc:picChg>
        <pc:picChg chg="mod">
          <ac:chgData name="Gonzalez, Erica" userId="69e1db79-3554-471a-9f6d-f8af72da0869" providerId="ADAL" clId="{FC1CF0C1-CCAB-3346-85E6-CA30A1D671C7}" dt="2024-03-15T05:38:00.876" v="1764" actId="1036"/>
          <ac:picMkLst>
            <pc:docMk/>
            <pc:sldMk cId="213455421" sldId="257"/>
            <ac:picMk id="1044" creationId="{EDDD2189-5024-2081-F196-715DDE32B3BF}"/>
          </ac:picMkLst>
        </pc:picChg>
        <pc:picChg chg="mod">
          <ac:chgData name="Gonzalez, Erica" userId="69e1db79-3554-471a-9f6d-f8af72da0869" providerId="ADAL" clId="{FC1CF0C1-CCAB-3346-85E6-CA30A1D671C7}" dt="2024-03-15T05:37:59.024" v="1762" actId="1035"/>
          <ac:picMkLst>
            <pc:docMk/>
            <pc:sldMk cId="213455421" sldId="257"/>
            <ac:picMk id="1045" creationId="{D7F8CADD-799E-5791-77EE-B719348CE18B}"/>
          </ac:picMkLst>
        </pc:picChg>
        <pc:picChg chg="mod">
          <ac:chgData name="Gonzalez, Erica" userId="69e1db79-3554-471a-9f6d-f8af72da0869" providerId="ADAL" clId="{FC1CF0C1-CCAB-3346-85E6-CA30A1D671C7}" dt="2024-03-15T05:37:56.839" v="1759" actId="1076"/>
          <ac:picMkLst>
            <pc:docMk/>
            <pc:sldMk cId="213455421" sldId="257"/>
            <ac:picMk id="1046" creationId="{4CB41EB1-1B3C-B54E-F155-3957836876BA}"/>
          </ac:picMkLst>
        </pc:picChg>
        <pc:picChg chg="mod">
          <ac:chgData name="Gonzalez, Erica" userId="69e1db79-3554-471a-9f6d-f8af72da0869" providerId="ADAL" clId="{FC1CF0C1-CCAB-3346-85E6-CA30A1D671C7}" dt="2024-03-15T05:37:33.887" v="1752" actId="1036"/>
          <ac:picMkLst>
            <pc:docMk/>
            <pc:sldMk cId="213455421" sldId="257"/>
            <ac:picMk id="1047" creationId="{A77126E1-CDBA-EA72-2E22-2E1827ECBEAB}"/>
          </ac:picMkLst>
        </pc:picChg>
        <pc:picChg chg="mod">
          <ac:chgData name="Gonzalez, Erica" userId="69e1db79-3554-471a-9f6d-f8af72da0869" providerId="ADAL" clId="{FC1CF0C1-CCAB-3346-85E6-CA30A1D671C7}" dt="2024-03-15T05:37:40.014" v="1756" actId="1076"/>
          <ac:picMkLst>
            <pc:docMk/>
            <pc:sldMk cId="213455421" sldId="257"/>
            <ac:picMk id="1048" creationId="{A63F33DF-6007-71D0-7EFD-E132BEC1067B}"/>
          </ac:picMkLst>
        </pc:picChg>
        <pc:picChg chg="mod">
          <ac:chgData name="Gonzalez, Erica" userId="69e1db79-3554-471a-9f6d-f8af72da0869" providerId="ADAL" clId="{FC1CF0C1-CCAB-3346-85E6-CA30A1D671C7}" dt="2024-03-15T05:37:42.995" v="1757" actId="1076"/>
          <ac:picMkLst>
            <pc:docMk/>
            <pc:sldMk cId="213455421" sldId="257"/>
            <ac:picMk id="1049" creationId="{DA413B22-A18F-C658-DFF7-B38E0CC82BAB}"/>
          </ac:picMkLst>
        </pc:picChg>
      </pc:sldChg>
      <pc:sldChg chg="addSp delSp modSp add del mod">
        <pc:chgData name="Gonzalez, Erica" userId="69e1db79-3554-471a-9f6d-f8af72da0869" providerId="ADAL" clId="{FC1CF0C1-CCAB-3346-85E6-CA30A1D671C7}" dt="2024-03-15T06:13:31.441" v="2215" actId="2696"/>
        <pc:sldMkLst>
          <pc:docMk/>
          <pc:sldMk cId="1989035416" sldId="258"/>
        </pc:sldMkLst>
        <pc:spChg chg="add del mod">
          <ac:chgData name="Gonzalez, Erica" userId="69e1db79-3554-471a-9f6d-f8af72da0869" providerId="ADAL" clId="{FC1CF0C1-CCAB-3346-85E6-CA30A1D671C7}" dt="2024-03-15T06:11:04.767" v="2193" actId="478"/>
          <ac:spMkLst>
            <pc:docMk/>
            <pc:sldMk cId="1989035416" sldId="258"/>
            <ac:spMk id="2" creationId="{38941ABE-3D88-EF0F-0602-EF04474F6FDA}"/>
          </ac:spMkLst>
        </pc:spChg>
        <pc:spChg chg="add mod">
          <ac:chgData name="Gonzalez, Erica" userId="69e1db79-3554-471a-9f6d-f8af72da0869" providerId="ADAL" clId="{FC1CF0C1-CCAB-3346-85E6-CA30A1D671C7}" dt="2024-03-15T06:11:26.514" v="2200" actId="1076"/>
          <ac:spMkLst>
            <pc:docMk/>
            <pc:sldMk cId="1989035416" sldId="258"/>
            <ac:spMk id="4" creationId="{6A76116D-FE65-0DCF-F242-011F7CB83A04}"/>
          </ac:spMkLst>
        </pc:spChg>
        <pc:spChg chg="del mod">
          <ac:chgData name="Gonzalez, Erica" userId="69e1db79-3554-471a-9f6d-f8af72da0869" providerId="ADAL" clId="{FC1CF0C1-CCAB-3346-85E6-CA30A1D671C7}" dt="2024-03-15T06:10:11.803" v="2181" actId="478"/>
          <ac:spMkLst>
            <pc:docMk/>
            <pc:sldMk cId="1989035416" sldId="258"/>
            <ac:spMk id="10" creationId="{9212AD6F-0C91-2215-6EDD-54C049D84B32}"/>
          </ac:spMkLst>
        </pc:spChg>
      </pc:sldChg>
      <pc:sldChg chg="addSp delSp modSp add mod modNotesTx">
        <pc:chgData name="Gonzalez, Erica" userId="69e1db79-3554-471a-9f6d-f8af72da0869" providerId="ADAL" clId="{FC1CF0C1-CCAB-3346-85E6-CA30A1D671C7}" dt="2024-04-02T05:56:41.315" v="2930" actId="1038"/>
        <pc:sldMkLst>
          <pc:docMk/>
          <pc:sldMk cId="2061077674" sldId="259"/>
        </pc:sldMkLst>
        <pc:spChg chg="add mod">
          <ac:chgData name="Gonzalez, Erica" userId="69e1db79-3554-471a-9f6d-f8af72da0869" providerId="ADAL" clId="{FC1CF0C1-CCAB-3346-85E6-CA30A1D671C7}" dt="2024-04-02T05:22:28.130" v="2645" actId="1036"/>
          <ac:spMkLst>
            <pc:docMk/>
            <pc:sldMk cId="2061077674" sldId="259"/>
            <ac:spMk id="2" creationId="{94E89671-E347-787F-29B4-6832E6D4580E}"/>
          </ac:spMkLst>
        </pc:spChg>
        <pc:spChg chg="add mod">
          <ac:chgData name="Gonzalez, Erica" userId="69e1db79-3554-471a-9f6d-f8af72da0869" providerId="ADAL" clId="{FC1CF0C1-CCAB-3346-85E6-CA30A1D671C7}" dt="2024-04-02T05:56:41.315" v="2930" actId="1038"/>
          <ac:spMkLst>
            <pc:docMk/>
            <pc:sldMk cId="2061077674" sldId="259"/>
            <ac:spMk id="3" creationId="{30663B92-DA2A-74D8-E64E-F9B6E41D69AA}"/>
          </ac:spMkLst>
        </pc:spChg>
        <pc:spChg chg="mod">
          <ac:chgData name="Gonzalez, Erica" userId="69e1db79-3554-471a-9f6d-f8af72da0869" providerId="ADAL" clId="{FC1CF0C1-CCAB-3346-85E6-CA30A1D671C7}" dt="2024-04-02T05:37:08.570" v="2697" actId="1076"/>
          <ac:spMkLst>
            <pc:docMk/>
            <pc:sldMk cId="2061077674" sldId="259"/>
            <ac:spMk id="4" creationId="{6A76116D-FE65-0DCF-F242-011F7CB83A04}"/>
          </ac:spMkLst>
        </pc:spChg>
        <pc:spChg chg="mod">
          <ac:chgData name="Gonzalez, Erica" userId="69e1db79-3554-471a-9f6d-f8af72da0869" providerId="ADAL" clId="{FC1CF0C1-CCAB-3346-85E6-CA30A1D671C7}" dt="2024-04-02T05:53:12.580" v="2885" actId="1076"/>
          <ac:spMkLst>
            <pc:docMk/>
            <pc:sldMk cId="2061077674" sldId="259"/>
            <ac:spMk id="5" creationId="{F86C8D65-B26E-CF20-0EFD-45ECF1A0D123}"/>
          </ac:spMkLst>
        </pc:spChg>
        <pc:spChg chg="del mod">
          <ac:chgData name="Gonzalez, Erica" userId="69e1db79-3554-471a-9f6d-f8af72da0869" providerId="ADAL" clId="{FC1CF0C1-CCAB-3346-85E6-CA30A1D671C7}" dt="2024-04-02T05:13:51.798" v="2540" actId="478"/>
          <ac:spMkLst>
            <pc:docMk/>
            <pc:sldMk cId="2061077674" sldId="259"/>
            <ac:spMk id="8" creationId="{2F4ADD21-83F9-1531-F3B8-08682F7F02C4}"/>
          </ac:spMkLst>
        </pc:spChg>
        <pc:spChg chg="add mod">
          <ac:chgData name="Gonzalez, Erica" userId="69e1db79-3554-471a-9f6d-f8af72da0869" providerId="ADAL" clId="{FC1CF0C1-CCAB-3346-85E6-CA30A1D671C7}" dt="2024-04-02T05:46:14.047" v="2778" actId="14100"/>
          <ac:spMkLst>
            <pc:docMk/>
            <pc:sldMk cId="2061077674" sldId="259"/>
            <ac:spMk id="15" creationId="{44A2971C-4E7C-5941-01CB-D3152506CF0D}"/>
          </ac:spMkLst>
        </pc:spChg>
        <pc:spChg chg="mod">
          <ac:chgData name="Gonzalez, Erica" userId="69e1db79-3554-471a-9f6d-f8af72da0869" providerId="ADAL" clId="{FC1CF0C1-CCAB-3346-85E6-CA30A1D671C7}" dt="2024-04-02T05:22:38.576" v="2647" actId="1035"/>
          <ac:spMkLst>
            <pc:docMk/>
            <pc:sldMk cId="2061077674" sldId="259"/>
            <ac:spMk id="16" creationId="{74A366F9-AA78-BF23-F2CD-459F09633829}"/>
          </ac:spMkLst>
        </pc:spChg>
        <pc:spChg chg="mod">
          <ac:chgData name="Gonzalez, Erica" userId="69e1db79-3554-471a-9f6d-f8af72da0869" providerId="ADAL" clId="{FC1CF0C1-CCAB-3346-85E6-CA30A1D671C7}" dt="2024-04-02T05:22:41.261" v="2648" actId="1035"/>
          <ac:spMkLst>
            <pc:docMk/>
            <pc:sldMk cId="2061077674" sldId="259"/>
            <ac:spMk id="17" creationId="{72D25702-F70E-739D-6CFC-D16D495CB2EA}"/>
          </ac:spMkLst>
        </pc:spChg>
        <pc:spChg chg="mod">
          <ac:chgData name="Gonzalez, Erica" userId="69e1db79-3554-471a-9f6d-f8af72da0869" providerId="ADAL" clId="{FC1CF0C1-CCAB-3346-85E6-CA30A1D671C7}" dt="2024-04-02T05:54:44.963" v="2913" actId="1076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Gonzalez, Erica" userId="69e1db79-3554-471a-9f6d-f8af72da0869" providerId="ADAL" clId="{FC1CF0C1-CCAB-3346-85E6-CA30A1D671C7}" dt="2024-04-02T05:53:44.022" v="2888" actId="1037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69e1db79-3554-471a-9f6d-f8af72da0869" providerId="ADAL" clId="{FC1CF0C1-CCAB-3346-85E6-CA30A1D671C7}" dt="2024-04-02T05:55:10.611" v="2915" actId="14100"/>
          <ac:spMkLst>
            <pc:docMk/>
            <pc:sldMk cId="2061077674" sldId="259"/>
            <ac:spMk id="1029" creationId="{7C93FFDB-1E1F-1E1A-B297-D663213BE4FE}"/>
          </ac:spMkLst>
        </pc:spChg>
        <pc:spChg chg="mod">
          <ac:chgData name="Gonzalez, Erica" userId="69e1db79-3554-471a-9f6d-f8af72da0869" providerId="ADAL" clId="{FC1CF0C1-CCAB-3346-85E6-CA30A1D671C7}" dt="2024-04-02T05:56:29.612" v="2926" actId="14100"/>
          <ac:spMkLst>
            <pc:docMk/>
            <pc:sldMk cId="2061077674" sldId="259"/>
            <ac:spMk id="1035" creationId="{1B8560B8-9F9C-36A1-DA51-0E680458FEBC}"/>
          </ac:spMkLst>
        </pc:spChg>
        <pc:spChg chg="mod">
          <ac:chgData name="Gonzalez, Erica" userId="69e1db79-3554-471a-9f6d-f8af72da0869" providerId="ADAL" clId="{FC1CF0C1-CCAB-3346-85E6-CA30A1D671C7}" dt="2024-04-02T05:54:24.610" v="2911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69e1db79-3554-471a-9f6d-f8af72da0869" providerId="ADAL" clId="{FC1CF0C1-CCAB-3346-85E6-CA30A1D671C7}" dt="2024-04-02T05:53:56.646" v="2901" actId="1038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69e1db79-3554-471a-9f6d-f8af72da0869" providerId="ADAL" clId="{FC1CF0C1-CCAB-3346-85E6-CA30A1D671C7}" dt="2024-04-02T05:46:20.662" v="2779" actId="1076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Gonzalez, Erica" userId="69e1db79-3554-471a-9f6d-f8af72da0869" providerId="ADAL" clId="{FC1CF0C1-CCAB-3346-85E6-CA30A1D671C7}" dt="2024-04-02T05:54:33.864" v="2912" actId="1076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69e1db79-3554-471a-9f6d-f8af72da0869" providerId="ADAL" clId="{FC1CF0C1-CCAB-3346-85E6-CA30A1D671C7}" dt="2024-04-02T05:51:45.921" v="2875" actId="14100"/>
          <ac:spMkLst>
            <pc:docMk/>
            <pc:sldMk cId="2061077674" sldId="259"/>
            <ac:spMk id="1051" creationId="{4F00625B-A196-984F-EA27-789EF699A294}"/>
          </ac:spMkLst>
        </pc:spChg>
        <pc:spChg chg="mod">
          <ac:chgData name="Gonzalez, Erica" userId="69e1db79-3554-471a-9f6d-f8af72da0869" providerId="ADAL" clId="{FC1CF0C1-CCAB-3346-85E6-CA30A1D671C7}" dt="2024-04-02T05:53:46.004" v="2891" actId="1037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69e1db79-3554-471a-9f6d-f8af72da0869" providerId="ADAL" clId="{FC1CF0C1-CCAB-3346-85E6-CA30A1D671C7}" dt="2024-04-02T05:55:52.244" v="2921" actId="255"/>
          <ac:spMkLst>
            <pc:docMk/>
            <pc:sldMk cId="2061077674" sldId="259"/>
            <ac:spMk id="1054" creationId="{6526F9C6-4B1B-0C23-2AB0-D64F3CC33848}"/>
          </ac:spMkLst>
        </pc:spChg>
        <pc:spChg chg="mod">
          <ac:chgData name="Gonzalez, Erica" userId="69e1db79-3554-471a-9f6d-f8af72da0869" providerId="ADAL" clId="{FC1CF0C1-CCAB-3346-85E6-CA30A1D671C7}" dt="2024-04-02T05:56:20.902" v="2925" actId="1076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Gonzalez, Erica" userId="69e1db79-3554-471a-9f6d-f8af72da0869" providerId="ADAL" clId="{FC1CF0C1-CCAB-3346-85E6-CA30A1D671C7}" dt="2024-04-02T05:54:55.343" v="2914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69e1db79-3554-471a-9f6d-f8af72da0869" providerId="ADAL" clId="{FC1CF0C1-CCAB-3346-85E6-CA30A1D671C7}" dt="2024-04-02T05:49:33.358" v="2833" actId="1076"/>
          <ac:spMkLst>
            <pc:docMk/>
            <pc:sldMk cId="2061077674" sldId="259"/>
            <ac:spMk id="1058" creationId="{A344886A-FC40-F991-051A-9206B8D29F5D}"/>
          </ac:spMkLst>
        </pc:spChg>
        <pc:spChg chg="mod">
          <ac:chgData name="Gonzalez, Erica" userId="69e1db79-3554-471a-9f6d-f8af72da0869" providerId="ADAL" clId="{FC1CF0C1-CCAB-3346-85E6-CA30A1D671C7}" dt="2024-04-02T05:55:35.730" v="2919" actId="1038"/>
          <ac:spMkLst>
            <pc:docMk/>
            <pc:sldMk cId="2061077674" sldId="259"/>
            <ac:spMk id="1059" creationId="{50A2A147-2B99-1108-0590-4BD9DAA4AA7F}"/>
          </ac:spMkLst>
        </pc:spChg>
        <pc:spChg chg="del mod">
          <ac:chgData name="Gonzalez, Erica" userId="69e1db79-3554-471a-9f6d-f8af72da0869" providerId="ADAL" clId="{FC1CF0C1-CCAB-3346-85E6-CA30A1D671C7}" dt="2024-04-02T05:48:26.481" v="2799" actId="478"/>
          <ac:spMkLst>
            <pc:docMk/>
            <pc:sldMk cId="2061077674" sldId="259"/>
            <ac:spMk id="1061" creationId="{A11AE0C6-5B0E-E968-1E6F-39880D17143F}"/>
          </ac:spMkLst>
        </pc:spChg>
        <pc:picChg chg="del">
          <ac:chgData name="Gonzalez, Erica" userId="69e1db79-3554-471a-9f6d-f8af72da0869" providerId="ADAL" clId="{FC1CF0C1-CCAB-3346-85E6-CA30A1D671C7}" dt="2024-04-02T04:22:37.393" v="2336" actId="478"/>
          <ac:picMkLst>
            <pc:docMk/>
            <pc:sldMk cId="2061077674" sldId="259"/>
            <ac:picMk id="3" creationId="{05B15728-B017-5B2C-1A48-665871C00C91}"/>
          </ac:picMkLst>
        </pc:picChg>
        <pc:picChg chg="add mod">
          <ac:chgData name="Gonzalez, Erica" userId="69e1db79-3554-471a-9f6d-f8af72da0869" providerId="ADAL" clId="{FC1CF0C1-CCAB-3346-85E6-CA30A1D671C7}" dt="2024-04-02T05:49:00.395" v="2817" actId="1035"/>
          <ac:picMkLst>
            <pc:docMk/>
            <pc:sldMk cId="2061077674" sldId="259"/>
            <ac:picMk id="7" creationId="{93E15054-E7CD-A1B0-590C-A289F1A40CE7}"/>
          </ac:picMkLst>
        </pc:picChg>
        <pc:picChg chg="add mod">
          <ac:chgData name="Gonzalez, Erica" userId="69e1db79-3554-471a-9f6d-f8af72da0869" providerId="ADAL" clId="{FC1CF0C1-CCAB-3346-85E6-CA30A1D671C7}" dt="2024-04-02T05:48:57.651" v="2813" actId="1036"/>
          <ac:picMkLst>
            <pc:docMk/>
            <pc:sldMk cId="2061077674" sldId="259"/>
            <ac:picMk id="10" creationId="{B62147A6-D6D0-52E4-B020-24D9495DD86F}"/>
          </ac:picMkLst>
        </pc:picChg>
        <pc:picChg chg="add mod">
          <ac:chgData name="Gonzalez, Erica" userId="69e1db79-3554-471a-9f6d-f8af72da0869" providerId="ADAL" clId="{FC1CF0C1-CCAB-3346-85E6-CA30A1D671C7}" dt="2024-04-02T05:49:18.604" v="2830" actId="1076"/>
          <ac:picMkLst>
            <pc:docMk/>
            <pc:sldMk cId="2061077674" sldId="259"/>
            <ac:picMk id="12" creationId="{1966FD48-A7B5-7F31-D084-F7DE99979E97}"/>
          </ac:picMkLst>
        </pc:picChg>
        <pc:picChg chg="add mod">
          <ac:chgData name="Gonzalez, Erica" userId="69e1db79-3554-471a-9f6d-f8af72da0869" providerId="ADAL" clId="{FC1CF0C1-CCAB-3346-85E6-CA30A1D671C7}" dt="2024-04-02T05:49:16.161" v="2829" actId="1076"/>
          <ac:picMkLst>
            <pc:docMk/>
            <pc:sldMk cId="2061077674" sldId="259"/>
            <ac:picMk id="14" creationId="{F6A73776-9501-D314-DEA2-1FDAE98525CC}"/>
          </ac:picMkLst>
        </pc:picChg>
        <pc:picChg chg="mod">
          <ac:chgData name="Gonzalez, Erica" userId="69e1db79-3554-471a-9f6d-f8af72da0869" providerId="ADAL" clId="{FC1CF0C1-CCAB-3346-85E6-CA30A1D671C7}" dt="2024-04-02T05:48:51.228" v="2804" actId="1035"/>
          <ac:picMkLst>
            <pc:docMk/>
            <pc:sldMk cId="2061077674" sldId="259"/>
            <ac:picMk id="1043" creationId="{71A0E13D-BB42-DBE2-8E77-66F348835F5C}"/>
          </ac:picMkLst>
        </pc:picChg>
        <pc:picChg chg="mod">
          <ac:chgData name="Gonzalez, Erica" userId="69e1db79-3554-471a-9f6d-f8af72da0869" providerId="ADAL" clId="{FC1CF0C1-CCAB-3346-85E6-CA30A1D671C7}" dt="2024-04-02T05:48:55.059" v="2809" actId="1035"/>
          <ac:picMkLst>
            <pc:docMk/>
            <pc:sldMk cId="2061077674" sldId="259"/>
            <ac:picMk id="1044" creationId="{EDDD2189-5024-2081-F196-715DDE32B3BF}"/>
          </ac:picMkLst>
        </pc:picChg>
        <pc:picChg chg="del">
          <ac:chgData name="Gonzalez, Erica" userId="69e1db79-3554-471a-9f6d-f8af72da0869" providerId="ADAL" clId="{FC1CF0C1-CCAB-3346-85E6-CA30A1D671C7}" dt="2024-04-02T04:20:18.740" v="2316" actId="478"/>
          <ac:picMkLst>
            <pc:docMk/>
            <pc:sldMk cId="2061077674" sldId="259"/>
            <ac:picMk id="1045" creationId="{D7F8CADD-799E-5791-77EE-B719348CE18B}"/>
          </ac:picMkLst>
        </pc:picChg>
        <pc:picChg chg="del">
          <ac:chgData name="Gonzalez, Erica" userId="69e1db79-3554-471a-9f6d-f8af72da0869" providerId="ADAL" clId="{FC1CF0C1-CCAB-3346-85E6-CA30A1D671C7}" dt="2024-04-02T04:21:08.139" v="2323" actId="478"/>
          <ac:picMkLst>
            <pc:docMk/>
            <pc:sldMk cId="2061077674" sldId="259"/>
            <ac:picMk id="1046" creationId="{4CB41EB1-1B3C-B54E-F155-3957836876BA}"/>
          </ac:picMkLst>
        </pc:picChg>
        <pc:picChg chg="mod">
          <ac:chgData name="Gonzalez, Erica" userId="69e1db79-3554-471a-9f6d-f8af72da0869" providerId="ADAL" clId="{FC1CF0C1-CCAB-3346-85E6-CA30A1D671C7}" dt="2024-04-02T05:49:02.432" v="2820" actId="1035"/>
          <ac:picMkLst>
            <pc:docMk/>
            <pc:sldMk cId="2061077674" sldId="259"/>
            <ac:picMk id="1047" creationId="{A77126E1-CDBA-EA72-2E22-2E1827ECBEAB}"/>
          </ac:picMkLst>
        </pc:picChg>
        <pc:picChg chg="mod">
          <ac:chgData name="Gonzalez, Erica" userId="69e1db79-3554-471a-9f6d-f8af72da0869" providerId="ADAL" clId="{FC1CF0C1-CCAB-3346-85E6-CA30A1D671C7}" dt="2024-04-02T05:48:52.682" v="2806" actId="1035"/>
          <ac:picMkLst>
            <pc:docMk/>
            <pc:sldMk cId="2061077674" sldId="259"/>
            <ac:picMk id="1048" creationId="{A63F33DF-6007-71D0-7EFD-E132BEC1067B}"/>
          </ac:picMkLst>
        </pc:picChg>
        <pc:picChg chg="del mod">
          <ac:chgData name="Gonzalez, Erica" userId="69e1db79-3554-471a-9f6d-f8af72da0869" providerId="ADAL" clId="{FC1CF0C1-CCAB-3346-85E6-CA30A1D671C7}" dt="2024-04-02T04:49:15.465" v="2478" actId="478"/>
          <ac:picMkLst>
            <pc:docMk/>
            <pc:sldMk cId="2061077674" sldId="259"/>
            <ac:picMk id="1049" creationId="{DA413B22-A18F-C658-DFF7-B38E0CC82B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8A340-FABB-774A-B120-7E4B320A996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E104-CD8C-5746-A725-B81B869D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E104-CD8C-5746-A725-B81B869D9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3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8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94E89671-E347-787F-29B4-6832E6D4580E}"/>
              </a:ext>
            </a:extLst>
          </p:cNvPr>
          <p:cNvSpPr/>
          <p:nvPr/>
        </p:nvSpPr>
        <p:spPr>
          <a:xfrm>
            <a:off x="0" y="1321264"/>
            <a:ext cx="32897802" cy="2107736"/>
          </a:xfrm>
          <a:prstGeom prst="doubleWave">
            <a:avLst/>
          </a:prstGeom>
          <a:solidFill>
            <a:srgbClr val="F6B334"/>
          </a:solidFill>
          <a:ln>
            <a:solidFill>
              <a:srgbClr val="F6B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6116D-FE65-0DCF-F242-011F7CB83A04}"/>
              </a:ext>
            </a:extLst>
          </p:cNvPr>
          <p:cNvSpPr/>
          <p:nvPr/>
        </p:nvSpPr>
        <p:spPr>
          <a:xfrm>
            <a:off x="0" y="228600"/>
            <a:ext cx="32918400" cy="2870532"/>
          </a:xfrm>
          <a:prstGeom prst="rect">
            <a:avLst/>
          </a:prstGeom>
          <a:solidFill>
            <a:srgbClr val="F6B334"/>
          </a:solidFill>
          <a:ln>
            <a:solidFill>
              <a:srgbClr val="F6B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A272AA8-9C8D-886F-0CDD-EFD40862CD88}"/>
              </a:ext>
            </a:extLst>
          </p:cNvPr>
          <p:cNvSpPr/>
          <p:nvPr/>
        </p:nvSpPr>
        <p:spPr>
          <a:xfrm>
            <a:off x="11333496" y="14595857"/>
            <a:ext cx="10220595" cy="567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4F00625B-A196-984F-EA27-789EF699A294}"/>
              </a:ext>
            </a:extLst>
          </p:cNvPr>
          <p:cNvSpPr/>
          <p:nvPr/>
        </p:nvSpPr>
        <p:spPr>
          <a:xfrm>
            <a:off x="22329798" y="4457064"/>
            <a:ext cx="10224000" cy="985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8B966A2C-A8CF-D236-1232-A6A232D537A5}"/>
              </a:ext>
            </a:extLst>
          </p:cNvPr>
          <p:cNvSpPr/>
          <p:nvPr/>
        </p:nvSpPr>
        <p:spPr>
          <a:xfrm>
            <a:off x="421481" y="13122852"/>
            <a:ext cx="10216715" cy="712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B8560B8-9F9C-36A1-DA51-0E680458FEBC}"/>
              </a:ext>
            </a:extLst>
          </p:cNvPr>
          <p:cNvSpPr/>
          <p:nvPr/>
        </p:nvSpPr>
        <p:spPr>
          <a:xfrm>
            <a:off x="22326600" y="14991445"/>
            <a:ext cx="10213393" cy="527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C8D65-B26E-CF20-0EFD-45ECF1A0D123}"/>
              </a:ext>
            </a:extLst>
          </p:cNvPr>
          <p:cNvSpPr/>
          <p:nvPr/>
        </p:nvSpPr>
        <p:spPr>
          <a:xfrm>
            <a:off x="-20598" y="20722182"/>
            <a:ext cx="32918400" cy="1225749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4A366F9-AA78-BF23-F2CD-459F09633829}"/>
              </a:ext>
            </a:extLst>
          </p:cNvPr>
          <p:cNvSpPr txBox="1"/>
          <p:nvPr/>
        </p:nvSpPr>
        <p:spPr>
          <a:xfrm>
            <a:off x="133594" y="304800"/>
            <a:ext cx="32918399" cy="1367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2024 Policy Innovation Lab: Urban Food Security and Land Use Policy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2D25702-F70E-739D-6CFC-D16D495CB2EA}"/>
              </a:ext>
            </a:extLst>
          </p:cNvPr>
          <p:cNvSpPr txBox="1"/>
          <p:nvPr/>
        </p:nvSpPr>
        <p:spPr>
          <a:xfrm>
            <a:off x="4419600" y="1371600"/>
            <a:ext cx="26593799" cy="16743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i="1" dirty="0">
                <a:solidFill>
                  <a:srgbClr val="045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Erica Gonzalez B.A., Graduate Research Assistant, Prentice Institute, University of Lethbridge</a:t>
            </a:r>
          </a:p>
          <a:p>
            <a:pPr algn="ctr">
              <a:defRPr/>
            </a:pPr>
            <a:r>
              <a:rPr lang="en-US" sz="3200" b="1" i="1" dirty="0">
                <a:solidFill>
                  <a:srgbClr val="045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Cuellar Ph.D., Associate Director, Prentice Institute, University of Lethbridge</a:t>
            </a:r>
          </a:p>
          <a:p>
            <a:pPr algn="ctr">
              <a:defRPr/>
            </a:pPr>
            <a:r>
              <a:rPr lang="en-US" sz="3200" b="1" i="1" dirty="0">
                <a:solidFill>
                  <a:srgbClr val="045470"/>
                </a:solidFill>
                <a:latin typeface="Times New Roman"/>
                <a:cs typeface="Times New Roman"/>
              </a:rPr>
              <a:t>Perry Stein M.A., RPP,</a:t>
            </a:r>
            <a:r>
              <a:rPr lang="en-CA" sz="3200" b="1" i="1" dirty="0">
                <a:solidFill>
                  <a:srgbClr val="045470"/>
                </a:solidFill>
                <a:effectLst/>
                <a:latin typeface="Times New Roman"/>
                <a:cs typeface="Times New Roman"/>
              </a:rPr>
              <a:t> Partner Services Manager,</a:t>
            </a:r>
            <a:r>
              <a:rPr lang="en-US" sz="3200" b="1" i="1" dirty="0">
                <a:solidFill>
                  <a:srgbClr val="045470"/>
                </a:solidFill>
                <a:latin typeface="Times New Roman"/>
                <a:cs typeface="Times New Roman"/>
              </a:rPr>
              <a:t> City of Lethbridge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F364479-F311-A34F-4F57-474DC73E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2227" y="20926829"/>
            <a:ext cx="3418906" cy="784981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E75ABCB-6F95-3A6E-81E6-B3D4F7B4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74" y="20916051"/>
            <a:ext cx="2942458" cy="900000"/>
          </a:xfrm>
          <a:prstGeom prst="rect">
            <a:avLst/>
          </a:prstGeom>
        </p:spPr>
      </p:pic>
      <p:pic>
        <p:nvPicPr>
          <p:cNvPr id="1026" name="Picture 2" descr="Prentice Institute for Global Population and Economy | University of…">
            <a:extLst>
              <a:ext uri="{FF2B5EF4-FFF2-40B4-BE49-F238E27FC236}">
                <a16:creationId xmlns:a16="http://schemas.microsoft.com/office/drawing/2014/main" id="{FC43DD22-B8A6-53C9-4812-220BBE4E4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31332" r="3943" b="32312"/>
          <a:stretch/>
        </p:blipFill>
        <p:spPr bwMode="auto">
          <a:xfrm>
            <a:off x="10167929" y="20877384"/>
            <a:ext cx="417796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4D4DEE-8C9E-3976-8D3C-6F160A78D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0635" y="20928070"/>
            <a:ext cx="1685296" cy="900000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8CA69EA-9FD7-2B0C-5DFB-C5C8CDD1A6D0}"/>
              </a:ext>
            </a:extLst>
          </p:cNvPr>
          <p:cNvSpPr/>
          <p:nvPr/>
        </p:nvSpPr>
        <p:spPr>
          <a:xfrm>
            <a:off x="425604" y="4482881"/>
            <a:ext cx="10212687" cy="7722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C19C31-EADD-1BCE-2DDB-3F62F71FC0E3}"/>
              </a:ext>
            </a:extLst>
          </p:cNvPr>
          <p:cNvSpPr txBox="1"/>
          <p:nvPr/>
        </p:nvSpPr>
        <p:spPr>
          <a:xfrm>
            <a:off x="685897" y="4553535"/>
            <a:ext cx="9768793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/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000" b="1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The Policy Innovation Lab 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(PIL) is an interinstitutional collaboration between the </a:t>
            </a:r>
            <a:r>
              <a:rPr lang="en-US" sz="3000" b="1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City of Lethbridge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, the </a:t>
            </a:r>
            <a:r>
              <a:rPr lang="en-US" sz="3000" b="1" kern="100" dirty="0">
                <a:latin typeface="Times New Roman"/>
                <a:ea typeface="Aptos" panose="020B0004020202020204" pitchFamily="34" charset="0"/>
                <a:cs typeface="Times New Roman"/>
              </a:rPr>
              <a:t>Prentice Institute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, and the </a:t>
            </a:r>
            <a:r>
              <a:rPr lang="en-US" sz="3000" b="1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Lethbridge College 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to address shared </a:t>
            </a:r>
            <a:r>
              <a:rPr lang="en-US" sz="3000" kern="100" dirty="0">
                <a:latin typeface="Times New Roman"/>
                <a:ea typeface="Aptos" panose="020B0004020202020204" pitchFamily="34" charset="0"/>
                <a:cs typeface="Times New Roman"/>
              </a:rPr>
              <a:t>challenges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within the city. By involving students in ongoing municipal policy projects, </a:t>
            </a:r>
            <a:r>
              <a:rPr lang="en-US" sz="3000" kern="100" dirty="0">
                <a:latin typeface="Times New Roman"/>
                <a:ea typeface="Aptos" panose="020B0004020202020204" pitchFamily="34" charset="0"/>
                <a:cs typeface="Times New Roman"/>
              </a:rPr>
              <a:t>the 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PIL aims to develop a new Work Integrated </a:t>
            </a:r>
            <a:r>
              <a:rPr lang="en-US" sz="3000" kern="100" dirty="0">
                <a:latin typeface="Times New Roman"/>
                <a:ea typeface="Aptos" panose="020B0004020202020204" pitchFamily="34" charset="0"/>
                <a:cs typeface="Times New Roman"/>
              </a:rPr>
              <a:t>L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earning model.</a:t>
            </a:r>
            <a:endParaRPr lang="en-CA" sz="3000" kern="100" dirty="0">
              <a:effectLst/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indent="457200"/>
            <a:endParaRPr lang="en-US" sz="3000" kern="100" dirty="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indent="457200"/>
            <a:r>
              <a:rPr lang="en-US" sz="3000" kern="100" dirty="0">
                <a:latin typeface="Times New Roman"/>
                <a:ea typeface="Aptos" panose="020B0004020202020204" pitchFamily="34" charset="0"/>
                <a:cs typeface="Times New Roman"/>
              </a:rPr>
              <a:t>In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2024, the PIL will focus on </a:t>
            </a:r>
            <a:r>
              <a:rPr lang="en-US" sz="3000" b="1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Urban Food Security and Land Use Policy</a:t>
            </a:r>
            <a:r>
              <a:rPr lang="en-US" sz="3000" kern="1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. During the pilot year, six undergraduate students will participate in a four-week program to examine and propose policies to enhance food security in Lethbridge.. Their work will inform the city's Land Use Bylaw (LUB) renewal project.</a:t>
            </a:r>
          </a:p>
          <a:p>
            <a:pPr indent="457200"/>
            <a:endParaRPr lang="en-US" sz="3000" kern="100" dirty="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indent="457200"/>
            <a:r>
              <a:rPr lang="en-US" sz="3000" kern="100" dirty="0">
                <a:latin typeface="Times New Roman"/>
                <a:ea typeface="Aptos" panose="020B0004020202020204" pitchFamily="34" charset="0"/>
                <a:cs typeface="Times New Roman"/>
              </a:rPr>
              <a:t>The PIL is supported by the University of Lethbridge SSHRC Explore grant through the Prentice Institute.</a:t>
            </a:r>
          </a:p>
        </p:txBody>
      </p:sp>
      <p:sp>
        <p:nvSpPr>
          <p:cNvPr id="1037" name="Rectangle 10">
            <a:extLst>
              <a:ext uri="{FF2B5EF4-FFF2-40B4-BE49-F238E27FC236}">
                <a16:creationId xmlns:a16="http://schemas.microsoft.com/office/drawing/2014/main" id="{8AF62AD4-CFC5-40DD-36E9-A2427994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38" y="12489405"/>
            <a:ext cx="10224000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6B334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5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A3809DD3-DA28-3081-E923-2B261E9EEE61}"/>
              </a:ext>
            </a:extLst>
          </p:cNvPr>
          <p:cNvSpPr txBox="1"/>
          <p:nvPr/>
        </p:nvSpPr>
        <p:spPr>
          <a:xfrm>
            <a:off x="623733" y="13233322"/>
            <a:ext cx="976879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emergence of cities as nodes for new food governance systems opens possibilities for policy innovation.</a:t>
            </a:r>
          </a:p>
          <a:p>
            <a:pPr indent="457200"/>
            <a:endParaRPr lang="en-US" sz="3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Using the ongoing City's </a:t>
            </a:r>
            <a:r>
              <a:rPr lang="en-US" sz="3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Land Use Bylaw (LUB) renewal project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as a </a:t>
            </a:r>
            <a:r>
              <a:rPr lang="en-US" sz="3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framework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the PIL will examine possible municipal policy interventions to tackle urban food security. </a:t>
            </a:r>
          </a:p>
          <a:p>
            <a:pPr indent="457200"/>
            <a:endParaRPr lang="en-US" sz="30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3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PIL will examine urban food (in)security by focusing on </a:t>
            </a:r>
            <a:r>
              <a:rPr lang="en-US" sz="3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structural factors </a:t>
            </a:r>
            <a:r>
              <a:rPr lang="en-US" sz="3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applying an </a:t>
            </a:r>
            <a:r>
              <a:rPr lang="en-US" sz="3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equity framework </a:t>
            </a:r>
            <a:r>
              <a:rPr lang="en-US" sz="3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land use. This approach offers an alternative to traditional "alleviation" mechanisms.</a:t>
            </a:r>
          </a:p>
          <a:p>
            <a:pPr indent="457200"/>
            <a:endParaRPr lang="en-US" sz="30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PIL contextualizes urban food security under the UN </a:t>
            </a:r>
            <a:r>
              <a:rPr lang="en-US" sz="3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Sustainable Development Goals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using 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systems thinking approach in its instructional content and development.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4">
            <a:extLst>
              <a:ext uri="{FF2B5EF4-FFF2-40B4-BE49-F238E27FC236}">
                <a16:creationId xmlns:a16="http://schemas.microsoft.com/office/drawing/2014/main" id="{71A0E13D-BB42-DBE2-8E77-66F34883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94" y="15087600"/>
            <a:ext cx="1764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6">
            <a:extLst>
              <a:ext uri="{FF2B5EF4-FFF2-40B4-BE49-F238E27FC236}">
                <a16:creationId xmlns:a16="http://schemas.microsoft.com/office/drawing/2014/main" id="{EDDD2189-5024-2081-F196-715DDE32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771" y="15087600"/>
            <a:ext cx="1764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9">
            <a:extLst>
              <a:ext uri="{FF2B5EF4-FFF2-40B4-BE49-F238E27FC236}">
                <a16:creationId xmlns:a16="http://schemas.microsoft.com/office/drawing/2014/main" id="{A77126E1-CDBA-EA72-2E22-2E1827EC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533" y="15087600"/>
            <a:ext cx="1764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0">
            <a:extLst>
              <a:ext uri="{FF2B5EF4-FFF2-40B4-BE49-F238E27FC236}">
                <a16:creationId xmlns:a16="http://schemas.microsoft.com/office/drawing/2014/main" id="{A63F33DF-6007-71D0-7EFD-E132BEC1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97" y="17449800"/>
            <a:ext cx="1764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Rectangle 10">
            <a:extLst>
              <a:ext uri="{FF2B5EF4-FFF2-40B4-BE49-F238E27FC236}">
                <a16:creationId xmlns:a16="http://schemas.microsoft.com/office/drawing/2014/main" id="{90E48398-9109-1ABC-840A-0D9373BE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82" y="3759757"/>
            <a:ext cx="10224000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6B334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35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" name="Rectangle 10">
            <a:extLst>
              <a:ext uri="{FF2B5EF4-FFF2-40B4-BE49-F238E27FC236}">
                <a16:creationId xmlns:a16="http://schemas.microsoft.com/office/drawing/2014/main" id="{6526F9C6-4B1B-0C23-2AB0-D64F3CC3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6600" y="3765221"/>
            <a:ext cx="10230602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6B334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Key Concepts</a:t>
            </a:r>
            <a:endParaRPr lang="en-CA" sz="35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5" name="Rectangle 10">
            <a:extLst>
              <a:ext uri="{FF2B5EF4-FFF2-40B4-BE49-F238E27FC236}">
                <a16:creationId xmlns:a16="http://schemas.microsoft.com/office/drawing/2014/main" id="{0AB9242A-BAD5-F671-660D-6A2EACCC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05" y="14605532"/>
            <a:ext cx="10220595" cy="5659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6B334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5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A344886A-FC40-F991-051A-9206B8D29F5D}"/>
              </a:ext>
            </a:extLst>
          </p:cNvPr>
          <p:cNvSpPr txBox="1"/>
          <p:nvPr/>
        </p:nvSpPr>
        <p:spPr>
          <a:xfrm>
            <a:off x="11921178" y="19448542"/>
            <a:ext cx="9097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Sustainable Development Goals related to the PIL.  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50A2A147-2B99-1108-0590-4BD9DAA4AA7F}"/>
              </a:ext>
            </a:extLst>
          </p:cNvPr>
          <p:cNvSpPr txBox="1"/>
          <p:nvPr/>
        </p:nvSpPr>
        <p:spPr>
          <a:xfrm>
            <a:off x="22431839" y="4462105"/>
            <a:ext cx="10105561" cy="97872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PIL adopts a collaborative and inclusive knowledge model: </a:t>
            </a:r>
          </a:p>
          <a:p>
            <a:endParaRPr lang="en-CA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Communities of Practice (CoPs):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the existing power structures around knowledge production and producers.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 students as subject-matter experts. </a:t>
            </a:r>
          </a:p>
          <a:p>
            <a:pPr lvl="1"/>
            <a:endParaRPr lang="en-CA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IDEA (inclusion, diversity, equity, and access) framework: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 participation from students with diverse academic backgrounds and life experiences to engage the subject matter with an equity-forward lens.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3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Constructivist Learning Theory: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Acknowledges the best learning is collaborative and aware of the social context of knowledge production.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reflexive practices and student agency.</a:t>
            </a:r>
          </a:p>
          <a:p>
            <a:pPr lvl="1"/>
            <a:endParaRPr lang="en-CA" sz="3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Hands-on Learning: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mpowers students to </a:t>
            </a:r>
            <a:r>
              <a:rPr lang="en-CA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CA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academic skills and lived experience to a practical, results-oriented purpose in a professional setting. </a:t>
            </a:r>
          </a:p>
        </p:txBody>
      </p:sp>
      <p:pic>
        <p:nvPicPr>
          <p:cNvPr id="7" name="Picture 6" descr="A red sign with a book and pencil&#10;&#10;Description automatically generated">
            <a:extLst>
              <a:ext uri="{FF2B5EF4-FFF2-40B4-BE49-F238E27FC236}">
                <a16:creationId xmlns:a16="http://schemas.microsoft.com/office/drawing/2014/main" id="{93E15054-E7CD-A1B0-590C-A289F1A40C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59" y="15087600"/>
            <a:ext cx="1764000" cy="1764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A2971C-4E7C-5941-01CB-D3152506CF0D}"/>
              </a:ext>
            </a:extLst>
          </p:cNvPr>
          <p:cNvSpPr/>
          <p:nvPr/>
        </p:nvSpPr>
        <p:spPr>
          <a:xfrm>
            <a:off x="11333496" y="4343400"/>
            <a:ext cx="10224000" cy="969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147A6-D6D0-52E4-B020-24D9495DD8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771" y="17438400"/>
            <a:ext cx="1764000" cy="1764000"/>
          </a:xfrm>
          <a:prstGeom prst="rect">
            <a:avLst/>
          </a:prstGeom>
        </p:spPr>
      </p:pic>
      <p:pic>
        <p:nvPicPr>
          <p:cNvPr id="12" name="Picture 11" descr="A blue background with white text and a logo&#10;&#10;Description automatically generated">
            <a:extLst>
              <a:ext uri="{FF2B5EF4-FFF2-40B4-BE49-F238E27FC236}">
                <a16:creationId xmlns:a16="http://schemas.microsoft.com/office/drawing/2014/main" id="{1966FD48-A7B5-7F31-D084-F7DE99979E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33" y="17477142"/>
            <a:ext cx="1764000" cy="1764000"/>
          </a:xfrm>
          <a:prstGeom prst="rect">
            <a:avLst/>
          </a:prstGeom>
        </p:spPr>
      </p:pic>
      <p:pic>
        <p:nvPicPr>
          <p:cNvPr id="14" name="Picture 13" descr="A yellow sign with white text and a symbol&#10;&#10;Description automatically generated">
            <a:extLst>
              <a:ext uri="{FF2B5EF4-FFF2-40B4-BE49-F238E27FC236}">
                <a16:creationId xmlns:a16="http://schemas.microsoft.com/office/drawing/2014/main" id="{F6A73776-9501-D314-DEA2-1FDAE9852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59" y="17470948"/>
            <a:ext cx="1764000" cy="1764000"/>
          </a:xfrm>
          <a:prstGeom prst="rect">
            <a:avLst/>
          </a:prstGeom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150F2A08-4216-E12C-E083-14BEB2BEA4F3}"/>
              </a:ext>
            </a:extLst>
          </p:cNvPr>
          <p:cNvSpPr txBox="1"/>
          <p:nvPr/>
        </p:nvSpPr>
        <p:spPr>
          <a:xfrm>
            <a:off x="11562394" y="4571639"/>
            <a:ext cx="9793612" cy="93256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000" b="1" u="sng" dirty="0">
                <a:solidFill>
                  <a:srgbClr val="0E1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Objectives: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/>
                <a:cs typeface="Times New Roman"/>
              </a:rPr>
              <a:t>Better understand the underlying structural factors of food insecurity within Lethbridge.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E101A"/>
                </a:solidFill>
                <a:latin typeface="Times New Roman"/>
                <a:cs typeface="Times New Roman"/>
              </a:rPr>
              <a:t>Strengthening </a:t>
            </a:r>
            <a:r>
              <a:rPr lang="en-US" sz="3000" dirty="0">
                <a:latin typeface="Times New Roman"/>
                <a:cs typeface="Times New Roman"/>
              </a:rPr>
              <a:t>interinstitutional </a:t>
            </a:r>
            <a:r>
              <a:rPr lang="en-CA" sz="3000" dirty="0">
                <a:latin typeface="Times New Roman"/>
                <a:cs typeface="Times New Roman"/>
              </a:rPr>
              <a:t>p</a:t>
            </a:r>
            <a:r>
              <a:rPr lang="en-CA" sz="3000" dirty="0">
                <a:effectLst/>
                <a:latin typeface="Times New Roman"/>
                <a:cs typeface="Times New Roman"/>
              </a:rPr>
              <a:t>artnerships to</a:t>
            </a:r>
            <a:r>
              <a:rPr lang="en-CA" sz="3000" dirty="0">
                <a:latin typeface="Times New Roman"/>
                <a:cs typeface="Times New Roman"/>
              </a:rPr>
              <a:t> </a:t>
            </a:r>
            <a:r>
              <a:rPr lang="en-CA" sz="3000" dirty="0">
                <a:solidFill>
                  <a:srgbClr val="000000"/>
                </a:solidFill>
                <a:latin typeface="Times New Roman"/>
                <a:cs typeface="Times New Roman"/>
              </a:rPr>
              <a:t>understand</a:t>
            </a:r>
            <a:r>
              <a:rPr lang="en-CA" sz="30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and respond to shared challenges.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work experience and professional development opportunities for students.</a:t>
            </a:r>
            <a:endParaRPr lang="en-CA" sz="3000" dirty="0">
              <a:solidFill>
                <a:srgbClr val="0E1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u="sng" dirty="0">
                <a:solidFill>
                  <a:srgbClr val="0E1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E101A"/>
                </a:solidFill>
                <a:latin typeface="Times New Roman"/>
                <a:cs typeface="Times New Roman"/>
              </a:rPr>
              <a:t>Gaining hands-on experience in a municipal policy setting and professional development.</a:t>
            </a:r>
            <a:endParaRPr lang="en-CA" sz="3000" dirty="0">
              <a:effectLst/>
              <a:latin typeface="Times New Roman"/>
              <a:cs typeface="Times New Roman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/>
                <a:cs typeface="Times New Roman"/>
              </a:rPr>
              <a:t>Transferring academic experience into a professional setting. 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u="sng" dirty="0">
                <a:solidFill>
                  <a:srgbClr val="0E1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Post-secondary Institutions: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0E101A"/>
                </a:solidFill>
                <a:latin typeface="Times New Roman"/>
                <a:cs typeface="Times New Roman"/>
              </a:rPr>
              <a:t>Exploring new models of Work Integrated Learning.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Mobilizing academic expertise and research capacity to impact our immediate communities positively.</a:t>
            </a:r>
            <a:endParaRPr lang="en-CA" sz="3000" dirty="0">
              <a:solidFill>
                <a:srgbClr val="0E1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b="1" u="sng" dirty="0">
                <a:solidFill>
                  <a:srgbClr val="0E101A"/>
                </a:solidFill>
                <a:latin typeface="Times New Roman"/>
                <a:cs typeface="Times New Roman"/>
              </a:rPr>
              <a:t>City of Lethbridge: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/>
                <a:cs typeface="Times New Roman"/>
              </a:rPr>
              <a:t>Growing </a:t>
            </a:r>
            <a:r>
              <a:rPr lang="en-CA" sz="3000" dirty="0">
                <a:effectLst/>
                <a:latin typeface="Times New Roman"/>
                <a:cs typeface="Times New Roman"/>
              </a:rPr>
              <a:t>its ability to access knowledge and skills to help navigate complex policy issues.</a:t>
            </a:r>
            <a:r>
              <a:rPr lang="en-CA" sz="3000" dirty="0">
                <a:latin typeface="Times New Roman"/>
                <a:cs typeface="Times New Roman"/>
              </a:rPr>
              <a:t> </a:t>
            </a:r>
            <a:endParaRPr lang="en-CA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/>
                <a:cs typeface="Times New Roman"/>
              </a:rPr>
              <a:t>Training and retaining students, talent and knowledge.</a:t>
            </a:r>
            <a:endParaRPr lang="en-CA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7C93FFDB-1E1F-1E1A-B297-D663213B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496" y="3759757"/>
            <a:ext cx="10220595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6B334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5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63B92-DA2A-74D8-E64E-F9B6E41D69AA}"/>
              </a:ext>
            </a:extLst>
          </p:cNvPr>
          <p:cNvSpPr txBox="1"/>
          <p:nvPr/>
        </p:nvSpPr>
        <p:spPr>
          <a:xfrm>
            <a:off x="22428436" y="15154553"/>
            <a:ext cx="1010896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Andrée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P.,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Ballamingie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P., &amp;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Coulas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M. (2021). Integrative governance for ecological public health: An analysis of ‘Food Policy for Canada’(2015-2019). 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Canadian Food Studies/La Revue </a:t>
            </a:r>
            <a:r>
              <a:rPr lang="en-US" sz="25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canadienne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des études sur </a:t>
            </a:r>
            <a:r>
              <a:rPr lang="en-US" sz="25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l'alimentation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8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(2), 189-226. </a:t>
            </a:r>
          </a:p>
          <a:p>
            <a:pPr marL="457200" indent="-457200"/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Ballamingie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P., Blay-Palmer, A.,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Knezevic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I.,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Lacerda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A., Nimmo, E.,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Stahlbrand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L., &amp; Ayalon, R. (2020). Integrating a food systems lens into discussions of urban resilience: A policy analysis. 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Agriculture, Food Systems, and Community Development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9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(3), 227-243. </a:t>
            </a:r>
            <a:endParaRPr lang="en-CA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Peterson, N. D., &amp;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Freidus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A. (2023). University Student Food Insecurity as a Form of Structural Violence. 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Human Organization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82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(2), 182-194. </a:t>
            </a:r>
          </a:p>
          <a:p>
            <a:pPr marL="457200" indent="-457200"/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Polman, D., &amp;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Bazzan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G. (2023). Governance tools for urban food system policy innovations in the Milano Urban Food Policy Pact. 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European Urban and Regional Studies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30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(4). </a:t>
            </a:r>
            <a:endParaRPr lang="en-CA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7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e32db7-e78e-40cd-a7da-b7745421ed15">
      <Terms xmlns="http://schemas.microsoft.com/office/infopath/2007/PartnerControls"/>
    </lcf76f155ced4ddcb4097134ff3c332f>
    <TaxCatchAll xmlns="982ffd0e-f203-4d1a-96de-cd0f03960b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3B21286C687438A0E62EA06285979" ma:contentTypeVersion="14" ma:contentTypeDescription="Create a new document." ma:contentTypeScope="" ma:versionID="fc65bde389529d29d7f5c0121efee857">
  <xsd:schema xmlns:xsd="http://www.w3.org/2001/XMLSchema" xmlns:xs="http://www.w3.org/2001/XMLSchema" xmlns:p="http://schemas.microsoft.com/office/2006/metadata/properties" xmlns:ns2="9ce32db7-e78e-40cd-a7da-b7745421ed15" xmlns:ns3="982ffd0e-f203-4d1a-96de-cd0f03960bd4" targetNamespace="http://schemas.microsoft.com/office/2006/metadata/properties" ma:root="true" ma:fieldsID="e8707cbb54a117c8ad3f858c694c7d48" ns2:_="" ns3:_="">
    <xsd:import namespace="9ce32db7-e78e-40cd-a7da-b7745421ed15"/>
    <xsd:import namespace="982ffd0e-f203-4d1a-96de-cd0f03960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32db7-e78e-40cd-a7da-b7745421e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068081-dbbd-47ea-9070-e0c65d2a8f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ffd0e-f203-4d1a-96de-cd0f03960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4ac37a-cbaa-4616-89c6-9f831a60e034}" ma:internalName="TaxCatchAll" ma:showField="CatchAllData" ma:web="982ffd0e-f203-4d1a-96de-cd0f03960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83334-6F07-4DA2-AC8C-63C4EE7C874E}">
  <ds:schemaRefs>
    <ds:schemaRef ds:uri="http://purl.org/dc/elements/1.1/"/>
    <ds:schemaRef ds:uri="9ce32db7-e78e-40cd-a7da-b7745421ed15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982ffd0e-f203-4d1a-96de-cd0f03960bd4"/>
  </ds:schemaRefs>
</ds:datastoreItem>
</file>

<file path=customXml/itemProps2.xml><?xml version="1.0" encoding="utf-8"?>
<ds:datastoreItem xmlns:ds="http://schemas.openxmlformats.org/officeDocument/2006/customXml" ds:itemID="{D9BEE55D-D916-49FD-8C18-2ECC3061F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32db7-e78e-40cd-a7da-b7745421ed15"/>
    <ds:schemaRef ds:uri="982ffd0e-f203-4d1a-96de-cd0f03960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C3841E-B313-4160-AE94-5EDAF8A8A9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1837</TotalTime>
  <Words>700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Erica Gonzalez</cp:lastModifiedBy>
  <cp:revision>178</cp:revision>
  <dcterms:created xsi:type="dcterms:W3CDTF">2024-03-13T15:33:37Z</dcterms:created>
  <dcterms:modified xsi:type="dcterms:W3CDTF">2024-09-12T19:14:17Z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0x0101000FF3B21286C687438A0E62EA06285979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