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259" r:id="rId5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2" userDrawn="1">
          <p15:clr>
            <a:srgbClr val="A4A3A4"/>
          </p15:clr>
        </p15:guide>
        <p15:guide id="2" pos="10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34"/>
    <a:srgbClr val="002060"/>
    <a:srgbClr val="045470"/>
    <a:srgbClr val="FFC000"/>
    <a:srgbClr val="F7F8FC"/>
    <a:srgbClr val="04597A"/>
    <a:srgbClr val="F7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F0C042-0E7B-4DEF-B873-82B16E513E6A}" v="267" dt="2024-11-28T16:32:35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1" autoAdjust="0"/>
    <p:restoredTop sz="96247" autoAdjust="0"/>
  </p:normalViewPr>
  <p:slideViewPr>
    <p:cSldViewPr>
      <p:cViewPr>
        <p:scale>
          <a:sx n="19" d="100"/>
          <a:sy n="19" d="100"/>
        </p:scale>
        <p:origin x="2436" y="1038"/>
      </p:cViewPr>
      <p:guideLst>
        <p:guide orient="horz" pos="5952"/>
        <p:guide pos="10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ez, Erica" userId="S::erica.gonzalez@uleth.ca::69e1db79-3554-471a-9f6d-f8af72da0869" providerId="AD" clId="Web-{D1369AFD-2CEB-846A-2A72-05424518B118}"/>
    <pc:docChg chg="modSld">
      <pc:chgData name="Gonzalez, Erica" userId="S::erica.gonzalez@uleth.ca::69e1db79-3554-471a-9f6d-f8af72da0869" providerId="AD" clId="Web-{D1369AFD-2CEB-846A-2A72-05424518B118}" dt="2024-09-26T21:09:26.740" v="21" actId="20577"/>
      <pc:docMkLst>
        <pc:docMk/>
      </pc:docMkLst>
      <pc:sldChg chg="addSp delSp modSp">
        <pc:chgData name="Gonzalez, Erica" userId="S::erica.gonzalez@uleth.ca::69e1db79-3554-471a-9f6d-f8af72da0869" providerId="AD" clId="Web-{D1369AFD-2CEB-846A-2A72-05424518B118}" dt="2024-09-26T21:09:26.740" v="21" actId="20577"/>
        <pc:sldMkLst>
          <pc:docMk/>
          <pc:sldMk cId="2061077674" sldId="259"/>
        </pc:sldMkLst>
        <pc:spChg chg="add mod">
          <ac:chgData name="Gonzalez, Erica" userId="S::erica.gonzalez@uleth.ca::69e1db79-3554-471a-9f6d-f8af72da0869" providerId="AD" clId="Web-{D1369AFD-2CEB-846A-2A72-05424518B118}" dt="2024-09-26T20:44:30.971" v="8" actId="20577"/>
          <ac:spMkLst>
            <pc:docMk/>
            <pc:sldMk cId="2061077674" sldId="259"/>
            <ac:spMk id="6" creationId="{EE508C94-BCCC-4169-7D62-A0DAF258963A}"/>
          </ac:spMkLst>
        </pc:spChg>
        <pc:spChg chg="add mod ord">
          <ac:chgData name="Gonzalez, Erica" userId="S::erica.gonzalez@uleth.ca::69e1db79-3554-471a-9f6d-f8af72da0869" providerId="AD" clId="Web-{D1369AFD-2CEB-846A-2A72-05424518B118}" dt="2024-09-26T20:45:12.113" v="16" actId="1076"/>
          <ac:spMkLst>
            <pc:docMk/>
            <pc:sldMk cId="2061077674" sldId="259"/>
            <ac:spMk id="7" creationId="{02992C97-AF20-B300-A245-27B71F3932FD}"/>
          </ac:spMkLst>
        </pc:spChg>
        <pc:spChg chg="add del">
          <ac:chgData name="Gonzalez, Erica" userId="S::erica.gonzalez@uleth.ca::69e1db79-3554-471a-9f6d-f8af72da0869" providerId="AD" clId="Web-{D1369AFD-2CEB-846A-2A72-05424518B118}" dt="2024-09-26T21:09:19.334" v="19"/>
          <ac:spMkLst>
            <pc:docMk/>
            <pc:sldMk cId="2061077674" sldId="259"/>
            <ac:spMk id="8" creationId="{150F2A08-4216-E12C-E083-14BEB2BEA4F3}"/>
          </ac:spMkLst>
        </pc:spChg>
        <pc:spChg chg="mod">
          <ac:chgData name="Gonzalez, Erica" userId="S::erica.gonzalez@uleth.ca::69e1db79-3554-471a-9f6d-f8af72da0869" providerId="AD" clId="Web-{D1369AFD-2CEB-846A-2A72-05424518B118}" dt="2024-09-26T20:44:11.674" v="0" actId="14100"/>
          <ac:spMkLst>
            <pc:docMk/>
            <pc:sldMk cId="2061077674" sldId="259"/>
            <ac:spMk id="15" creationId="{44A2971C-4E7C-5941-01CB-D3152506CF0D}"/>
          </ac:spMkLst>
        </pc:spChg>
        <pc:spChg chg="del mod">
          <ac:chgData name="Gonzalez, Erica" userId="S::erica.gonzalez@uleth.ca::69e1db79-3554-471a-9f6d-f8af72da0869" providerId="AD" clId="Web-{D1369AFD-2CEB-846A-2A72-05424518B118}" dt="2024-09-26T21:09:24.068" v="20"/>
          <ac:spMkLst>
            <pc:docMk/>
            <pc:sldMk cId="2061077674" sldId="259"/>
            <ac:spMk id="1038" creationId="{150F2A08-4216-E12C-E083-14BEB2BEA4F3}"/>
          </ac:spMkLst>
        </pc:spChg>
        <pc:spChg chg="mod">
          <ac:chgData name="Gonzalez, Erica" userId="S::erica.gonzalez@uleth.ca::69e1db79-3554-471a-9f6d-f8af72da0869" providerId="AD" clId="Web-{D1369AFD-2CEB-846A-2A72-05424518B118}" dt="2024-09-26T21:09:26.740" v="21" actId="20577"/>
          <ac:spMkLst>
            <pc:docMk/>
            <pc:sldMk cId="2061077674" sldId="259"/>
            <ac:spMk id="1054" creationId="{6526F9C6-4B1B-0C23-2AB0-D64F3CC33848}"/>
          </ac:spMkLst>
        </pc:spChg>
        <pc:spChg chg="mod">
          <ac:chgData name="Gonzalez, Erica" userId="S::erica.gonzalez@uleth.ca::69e1db79-3554-471a-9f6d-f8af72da0869" providerId="AD" clId="Web-{D1369AFD-2CEB-846A-2A72-05424518B118}" dt="2024-09-26T20:44:48.894" v="11" actId="1076"/>
          <ac:spMkLst>
            <pc:docMk/>
            <pc:sldMk cId="2061077674" sldId="259"/>
            <ac:spMk id="1058" creationId="{A344886A-FC40-F991-051A-9206B8D29F5D}"/>
          </ac:spMkLst>
        </pc:spChg>
      </pc:sldChg>
    </pc:docChg>
  </pc:docChgLst>
  <pc:docChgLst>
    <pc:chgData name="Gonzalez, Erica" userId="S::erica.gonzalez@uleth.ca::69e1db79-3554-471a-9f6d-f8af72da0869" providerId="AD" clId="Web-{FEF0C042-0E7B-4DEF-B873-82B16E513E6A}"/>
    <pc:docChg chg="modSld">
      <pc:chgData name="Gonzalez, Erica" userId="S::erica.gonzalez@uleth.ca::69e1db79-3554-471a-9f6d-f8af72da0869" providerId="AD" clId="Web-{FEF0C042-0E7B-4DEF-B873-82B16E513E6A}" dt="2024-11-28T16:32:35.850" v="134" actId="1076"/>
      <pc:docMkLst>
        <pc:docMk/>
      </pc:docMkLst>
      <pc:sldChg chg="modSp">
        <pc:chgData name="Gonzalez, Erica" userId="S::erica.gonzalez@uleth.ca::69e1db79-3554-471a-9f6d-f8af72da0869" providerId="AD" clId="Web-{FEF0C042-0E7B-4DEF-B873-82B16E513E6A}" dt="2024-11-28T16:32:35.850" v="134" actId="1076"/>
        <pc:sldMkLst>
          <pc:docMk/>
          <pc:sldMk cId="2061077674" sldId="259"/>
        </pc:sldMkLst>
        <pc:spChg chg="mod">
          <ac:chgData name="Gonzalez, Erica" userId="S::erica.gonzalez@uleth.ca::69e1db79-3554-471a-9f6d-f8af72da0869" providerId="AD" clId="Web-{FEF0C042-0E7B-4DEF-B873-82B16E513E6A}" dt="2024-11-28T16:32:09.177" v="133" actId="20577"/>
          <ac:spMkLst>
            <pc:docMk/>
            <pc:sldMk cId="2061077674" sldId="259"/>
            <ac:spMk id="10" creationId="{04E3F9F6-5360-8E4A-6450-68DE53CAF3FF}"/>
          </ac:spMkLst>
        </pc:spChg>
        <pc:spChg chg="mod">
          <ac:chgData name="Gonzalez, Erica" userId="S::erica.gonzalez@uleth.ca::69e1db79-3554-471a-9f6d-f8af72da0869" providerId="AD" clId="Web-{FEF0C042-0E7B-4DEF-B873-82B16E513E6A}" dt="2024-11-28T16:29:13.925" v="114" actId="14100"/>
          <ac:spMkLst>
            <pc:docMk/>
            <pc:sldMk cId="2061077674" sldId="259"/>
            <ac:spMk id="1025" creationId="{78CA69EA-9FD7-2B0C-5DFB-C5C8CDD1A6D0}"/>
          </ac:spMkLst>
        </pc:spChg>
        <pc:spChg chg="mod">
          <ac:chgData name="Gonzalez, Erica" userId="S::erica.gonzalez@uleth.ca::69e1db79-3554-471a-9f6d-f8af72da0869" providerId="AD" clId="Web-{FEF0C042-0E7B-4DEF-B873-82B16E513E6A}" dt="2024-11-28T16:32:35.850" v="134" actId="1076"/>
          <ac:spMkLst>
            <pc:docMk/>
            <pc:sldMk cId="2061077674" sldId="259"/>
            <ac:spMk id="1053" creationId="{90E48398-9109-1ABC-840A-0D9373BEB16C}"/>
          </ac:spMkLst>
        </pc:spChg>
      </pc:sldChg>
    </pc:docChg>
  </pc:docChgLst>
  <pc:docChgLst>
    <pc:chgData name="Gonzalez, Erica" userId="S::erica.gonzalez@uleth.ca::69e1db79-3554-471a-9f6d-f8af72da0869" providerId="AD" clId="Web-{E1A4D3EE-48E2-19F9-7B9A-58FC4DB368B8}"/>
    <pc:docChg chg="modSld">
      <pc:chgData name="Gonzalez, Erica" userId="S::erica.gonzalez@uleth.ca::69e1db79-3554-471a-9f6d-f8af72da0869" providerId="AD" clId="Web-{E1A4D3EE-48E2-19F9-7B9A-58FC4DB368B8}" dt="2024-09-27T17:03:13.863" v="165" actId="20577"/>
      <pc:docMkLst>
        <pc:docMk/>
      </pc:docMkLst>
      <pc:sldChg chg="addSp delSp modSp">
        <pc:chgData name="Gonzalez, Erica" userId="S::erica.gonzalez@uleth.ca::69e1db79-3554-471a-9f6d-f8af72da0869" providerId="AD" clId="Web-{E1A4D3EE-48E2-19F9-7B9A-58FC4DB368B8}" dt="2024-09-27T17:03:13.863" v="165" actId="20577"/>
        <pc:sldMkLst>
          <pc:docMk/>
          <pc:sldMk cId="2061077674" sldId="259"/>
        </pc:sldMkLst>
        <pc:spChg chg="mod">
          <ac:chgData name="Gonzalez, Erica" userId="S::erica.gonzalez@uleth.ca::69e1db79-3554-471a-9f6d-f8af72da0869" providerId="AD" clId="Web-{E1A4D3EE-48E2-19F9-7B9A-58FC4DB368B8}" dt="2024-09-27T17:00:21.510" v="129" actId="14100"/>
          <ac:spMkLst>
            <pc:docMk/>
            <pc:sldMk cId="2061077674" sldId="259"/>
            <ac:spMk id="2" creationId="{94E89671-E347-787F-29B4-6832E6D4580E}"/>
          </ac:spMkLst>
        </pc:spChg>
        <pc:spChg chg="mod">
          <ac:chgData name="Gonzalez, Erica" userId="S::erica.gonzalez@uleth.ca::69e1db79-3554-471a-9f6d-f8af72da0869" providerId="AD" clId="Web-{E1A4D3EE-48E2-19F9-7B9A-58FC4DB368B8}" dt="2024-09-27T17:01:58.328" v="140" actId="1076"/>
          <ac:spMkLst>
            <pc:docMk/>
            <pc:sldMk cId="2061077674" sldId="259"/>
            <ac:spMk id="3" creationId="{30663B92-DA2A-74D8-E64E-F9B6E41D69AA}"/>
          </ac:spMkLst>
        </pc:spChg>
        <pc:spChg chg="add del mod">
          <ac:chgData name="Gonzalez, Erica" userId="S::erica.gonzalez@uleth.ca::69e1db79-3554-471a-9f6d-f8af72da0869" providerId="AD" clId="Web-{E1A4D3EE-48E2-19F9-7B9A-58FC4DB368B8}" dt="2024-09-27T17:00:53.028" v="132" actId="14100"/>
          <ac:spMkLst>
            <pc:docMk/>
            <pc:sldMk cId="2061077674" sldId="259"/>
            <ac:spMk id="4" creationId="{6A76116D-FE65-0DCF-F242-011F7CB83A04}"/>
          </ac:spMkLst>
        </pc:spChg>
        <pc:spChg chg="mod">
          <ac:chgData name="Gonzalez, Erica" userId="S::erica.gonzalez@uleth.ca::69e1db79-3554-471a-9f6d-f8af72da0869" providerId="AD" clId="Web-{E1A4D3EE-48E2-19F9-7B9A-58FC4DB368B8}" dt="2024-09-27T16:43:02.506" v="87" actId="1076"/>
          <ac:spMkLst>
            <pc:docMk/>
            <pc:sldMk cId="2061077674" sldId="259"/>
            <ac:spMk id="6" creationId="{EE508C94-BCCC-4169-7D62-A0DAF258963A}"/>
          </ac:spMkLst>
        </pc:spChg>
        <pc:spChg chg="del">
          <ac:chgData name="Gonzalez, Erica" userId="S::erica.gonzalez@uleth.ca::69e1db79-3554-471a-9f6d-f8af72da0869" providerId="AD" clId="Web-{E1A4D3EE-48E2-19F9-7B9A-58FC4DB368B8}" dt="2024-09-27T16:35:24.967" v="45"/>
          <ac:spMkLst>
            <pc:docMk/>
            <pc:sldMk cId="2061077674" sldId="259"/>
            <ac:spMk id="7" creationId="{02992C97-AF20-B300-A245-27B71F3932FD}"/>
          </ac:spMkLst>
        </pc:spChg>
        <pc:spChg chg="add del mod">
          <ac:chgData name="Gonzalez, Erica" userId="S::erica.gonzalez@uleth.ca::69e1db79-3554-471a-9f6d-f8af72da0869" providerId="AD" clId="Web-{E1A4D3EE-48E2-19F9-7B9A-58FC4DB368B8}" dt="2024-09-27T16:43:09.022" v="90"/>
          <ac:spMkLst>
            <pc:docMk/>
            <pc:sldMk cId="2061077674" sldId="259"/>
            <ac:spMk id="12" creationId="{FE9DB23F-D805-C485-40D3-9F1C5A443B78}"/>
          </ac:spMkLst>
        </pc:spChg>
        <pc:spChg chg="add mod">
          <ac:chgData name="Gonzalez, Erica" userId="S::erica.gonzalez@uleth.ca::69e1db79-3554-471a-9f6d-f8af72da0869" providerId="AD" clId="Web-{E1A4D3EE-48E2-19F9-7B9A-58FC4DB368B8}" dt="2024-09-27T16:43:32.616" v="92" actId="1076"/>
          <ac:spMkLst>
            <pc:docMk/>
            <pc:sldMk cId="2061077674" sldId="259"/>
            <ac:spMk id="13" creationId="{4FAEFDAB-1770-7169-23E6-69A8EF9819F8}"/>
          </ac:spMkLst>
        </pc:spChg>
        <pc:spChg chg="add mod">
          <ac:chgData name="Gonzalez, Erica" userId="S::erica.gonzalez@uleth.ca::69e1db79-3554-471a-9f6d-f8af72da0869" providerId="AD" clId="Web-{E1A4D3EE-48E2-19F9-7B9A-58FC4DB368B8}" dt="2024-09-27T17:02:19.907" v="145" actId="1076"/>
          <ac:spMkLst>
            <pc:docMk/>
            <pc:sldMk cId="2061077674" sldId="259"/>
            <ac:spMk id="14" creationId="{CCC5681E-D02D-A6E7-915C-81D398A658CB}"/>
          </ac:spMkLst>
        </pc:spChg>
        <pc:spChg chg="mod">
          <ac:chgData name="Gonzalez, Erica" userId="S::erica.gonzalez@uleth.ca::69e1db79-3554-471a-9f6d-f8af72da0869" providerId="AD" clId="Web-{E1A4D3EE-48E2-19F9-7B9A-58FC4DB368B8}" dt="2024-09-27T16:41:12.188" v="73" actId="14100"/>
          <ac:spMkLst>
            <pc:docMk/>
            <pc:sldMk cId="2061077674" sldId="259"/>
            <ac:spMk id="15" creationId="{44A2971C-4E7C-5941-01CB-D3152506CF0D}"/>
          </ac:spMkLst>
        </pc:spChg>
        <pc:spChg chg="mod">
          <ac:chgData name="Gonzalez, Erica" userId="S::erica.gonzalez@uleth.ca::69e1db79-3554-471a-9f6d-f8af72da0869" providerId="AD" clId="Web-{E1A4D3EE-48E2-19F9-7B9A-58FC4DB368B8}" dt="2024-09-27T17:00:33.917" v="130" actId="1076"/>
          <ac:spMkLst>
            <pc:docMk/>
            <pc:sldMk cId="2061077674" sldId="259"/>
            <ac:spMk id="16" creationId="{74A366F9-AA78-BF23-F2CD-459F09633829}"/>
          </ac:spMkLst>
        </pc:spChg>
        <pc:spChg chg="add mod">
          <ac:chgData name="Gonzalez, Erica" userId="S::erica.gonzalez@uleth.ca::69e1db79-3554-471a-9f6d-f8af72da0869" providerId="AD" clId="Web-{E1A4D3EE-48E2-19F9-7B9A-58FC4DB368B8}" dt="2024-09-27T17:03:13.863" v="165" actId="20577"/>
          <ac:spMkLst>
            <pc:docMk/>
            <pc:sldMk cId="2061077674" sldId="259"/>
            <ac:spMk id="18" creationId="{DC154EB7-4B3B-9D33-1767-EEB05C043E25}"/>
          </ac:spMkLst>
        </pc:spChg>
        <pc:spChg chg="add mod">
          <ac:chgData name="Gonzalez, Erica" userId="S::erica.gonzalez@uleth.ca::69e1db79-3554-471a-9f6d-f8af72da0869" providerId="AD" clId="Web-{E1A4D3EE-48E2-19F9-7B9A-58FC4DB368B8}" dt="2024-09-27T17:03:11.597" v="164" actId="1076"/>
          <ac:spMkLst>
            <pc:docMk/>
            <pc:sldMk cId="2061077674" sldId="259"/>
            <ac:spMk id="20" creationId="{8E7AB763-F592-6668-B556-CEB748C08B6D}"/>
          </ac:spMkLst>
        </pc:spChg>
        <pc:spChg chg="mod">
          <ac:chgData name="Gonzalez, Erica" userId="S::erica.gonzalez@uleth.ca::69e1db79-3554-471a-9f6d-f8af72da0869" providerId="AD" clId="Web-{E1A4D3EE-48E2-19F9-7B9A-58FC4DB368B8}" dt="2024-09-27T17:01:36.233" v="138" actId="1076"/>
          <ac:spMkLst>
            <pc:docMk/>
            <pc:sldMk cId="2061077674" sldId="259"/>
            <ac:spMk id="47" creationId="{F6C19C31-EADD-1BCE-2DDB-3F62F71FC0E3}"/>
          </ac:spMkLst>
        </pc:spChg>
        <pc:spChg chg="mod">
          <ac:chgData name="Gonzalez, Erica" userId="S::erica.gonzalez@uleth.ca::69e1db79-3554-471a-9f6d-f8af72da0869" providerId="AD" clId="Web-{E1A4D3EE-48E2-19F9-7B9A-58FC4DB368B8}" dt="2024-09-27T17:01:09.872" v="135" actId="14100"/>
          <ac:spMkLst>
            <pc:docMk/>
            <pc:sldMk cId="2061077674" sldId="259"/>
            <ac:spMk id="1025" creationId="{78CA69EA-9FD7-2B0C-5DFB-C5C8CDD1A6D0}"/>
          </ac:spMkLst>
        </pc:spChg>
        <pc:spChg chg="mod">
          <ac:chgData name="Gonzalez, Erica" userId="S::erica.gonzalez@uleth.ca::69e1db79-3554-471a-9f6d-f8af72da0869" providerId="AD" clId="Web-{E1A4D3EE-48E2-19F9-7B9A-58FC4DB368B8}" dt="2024-09-27T16:41:55.205" v="80" actId="1076"/>
          <ac:spMkLst>
            <pc:docMk/>
            <pc:sldMk cId="2061077674" sldId="259"/>
            <ac:spMk id="1029" creationId="{7C93FFDB-1E1F-1E1A-B297-D663213BE4FE}"/>
          </ac:spMkLst>
        </pc:spChg>
        <pc:spChg chg="mod">
          <ac:chgData name="Gonzalez, Erica" userId="S::erica.gonzalez@uleth.ca::69e1db79-3554-471a-9f6d-f8af72da0869" providerId="AD" clId="Web-{E1A4D3EE-48E2-19F9-7B9A-58FC4DB368B8}" dt="2024-09-27T17:01:50.733" v="139" actId="14100"/>
          <ac:spMkLst>
            <pc:docMk/>
            <pc:sldMk cId="2061077674" sldId="259"/>
            <ac:spMk id="1035" creationId="{1B8560B8-9F9C-36A1-DA51-0E680458FEBC}"/>
          </ac:spMkLst>
        </pc:spChg>
        <pc:spChg chg="mod">
          <ac:chgData name="Gonzalez, Erica" userId="S::erica.gonzalez@uleth.ca::69e1db79-3554-471a-9f6d-f8af72da0869" providerId="AD" clId="Web-{E1A4D3EE-48E2-19F9-7B9A-58FC4DB368B8}" dt="2024-09-27T16:59:14.648" v="109" actId="1076"/>
          <ac:spMkLst>
            <pc:docMk/>
            <pc:sldMk cId="2061077674" sldId="259"/>
            <ac:spMk id="1036" creationId="{8B966A2C-A8CF-D236-1232-A6A232D537A5}"/>
          </ac:spMkLst>
        </pc:spChg>
        <pc:spChg chg="mod">
          <ac:chgData name="Gonzalez, Erica" userId="S::erica.gonzalez@uleth.ca::69e1db79-3554-471a-9f6d-f8af72da0869" providerId="AD" clId="Web-{E1A4D3EE-48E2-19F9-7B9A-58FC4DB368B8}" dt="2024-09-27T16:59:17.523" v="110" actId="1076"/>
          <ac:spMkLst>
            <pc:docMk/>
            <pc:sldMk cId="2061077674" sldId="259"/>
            <ac:spMk id="1037" creationId="{8AF62AD4-CFC5-40DD-36E9-A2427994F2FD}"/>
          </ac:spMkLst>
        </pc:spChg>
        <pc:spChg chg="mod">
          <ac:chgData name="Gonzalez, Erica" userId="S::erica.gonzalez@uleth.ca::69e1db79-3554-471a-9f6d-f8af72da0869" providerId="AD" clId="Web-{E1A4D3EE-48E2-19F9-7B9A-58FC4DB368B8}" dt="2024-09-27T17:01:17.013" v="136" actId="14100"/>
          <ac:spMkLst>
            <pc:docMk/>
            <pc:sldMk cId="2061077674" sldId="259"/>
            <ac:spMk id="1053" creationId="{90E48398-9109-1ABC-840A-0D9373BEB16C}"/>
          </ac:spMkLst>
        </pc:spChg>
        <pc:spChg chg="mod">
          <ac:chgData name="Gonzalez, Erica" userId="S::erica.gonzalez@uleth.ca::69e1db79-3554-471a-9f6d-f8af72da0869" providerId="AD" clId="Web-{E1A4D3EE-48E2-19F9-7B9A-58FC4DB368B8}" dt="2024-09-27T17:02:02.140" v="141" actId="1076"/>
          <ac:spMkLst>
            <pc:docMk/>
            <pc:sldMk cId="2061077674" sldId="259"/>
            <ac:spMk id="1055" creationId="{0AB9242A-BAD5-F671-660D-6A2EACCCCD04}"/>
          </ac:spMkLst>
        </pc:spChg>
        <pc:spChg chg="mod">
          <ac:chgData name="Gonzalez, Erica" userId="S::erica.gonzalez@uleth.ca::69e1db79-3554-471a-9f6d-f8af72da0869" providerId="AD" clId="Web-{E1A4D3EE-48E2-19F9-7B9A-58FC4DB368B8}" dt="2024-09-27T16:42:57.833" v="86" actId="14100"/>
          <ac:spMkLst>
            <pc:docMk/>
            <pc:sldMk cId="2061077674" sldId="259"/>
            <ac:spMk id="1057" creationId="{6A272AA8-9C8D-886F-0CDD-EFD40862CD88}"/>
          </ac:spMkLst>
        </pc:spChg>
        <pc:spChg chg="mod">
          <ac:chgData name="Gonzalez, Erica" userId="S::erica.gonzalez@uleth.ca::69e1db79-3554-471a-9f6d-f8af72da0869" providerId="AD" clId="Web-{E1A4D3EE-48E2-19F9-7B9A-58FC4DB368B8}" dt="2024-09-27T16:35:21.951" v="44" actId="1076"/>
          <ac:spMkLst>
            <pc:docMk/>
            <pc:sldMk cId="2061077674" sldId="259"/>
            <ac:spMk id="1058" creationId="{A344886A-FC40-F991-051A-9206B8D29F5D}"/>
          </ac:spMkLst>
        </pc:spChg>
        <pc:picChg chg="add mod">
          <ac:chgData name="Gonzalez, Erica" userId="S::erica.gonzalez@uleth.ca::69e1db79-3554-471a-9f6d-f8af72da0869" providerId="AD" clId="Web-{E1A4D3EE-48E2-19F9-7B9A-58FC4DB368B8}" dt="2024-09-27T16:35:15.904" v="42" actId="1076"/>
          <ac:picMkLst>
            <pc:docMk/>
            <pc:sldMk cId="2061077674" sldId="259"/>
            <ac:picMk id="8" creationId="{C0A74C1F-507B-801E-E76A-87B0EAF1A8B3}"/>
          </ac:picMkLst>
        </pc:picChg>
        <pc:picChg chg="add mod">
          <ac:chgData name="Gonzalez, Erica" userId="S::erica.gonzalez@uleth.ca::69e1db79-3554-471a-9f6d-f8af72da0869" providerId="AD" clId="Web-{E1A4D3EE-48E2-19F9-7B9A-58FC4DB368B8}" dt="2024-09-27T16:35:18.420" v="43" actId="1076"/>
          <ac:picMkLst>
            <pc:docMk/>
            <pc:sldMk cId="2061077674" sldId="259"/>
            <ac:picMk id="9" creationId="{146B96CC-0509-CDD7-D0E1-F6718C38E69F}"/>
          </ac:picMkLst>
        </pc:picChg>
        <pc:picChg chg="add mod">
          <ac:chgData name="Gonzalez, Erica" userId="S::erica.gonzalez@uleth.ca::69e1db79-3554-471a-9f6d-f8af72da0869" providerId="AD" clId="Web-{E1A4D3EE-48E2-19F9-7B9A-58FC4DB368B8}" dt="2024-09-27T16:41:29.329" v="77" actId="14100"/>
          <ac:picMkLst>
            <pc:docMk/>
            <pc:sldMk cId="2061077674" sldId="259"/>
            <ac:picMk id="10" creationId="{5A4BB4DE-86DD-07FB-E668-E5A4D6E013BF}"/>
          </ac:picMkLst>
        </pc:picChg>
        <pc:picChg chg="add mod">
          <ac:chgData name="Gonzalez, Erica" userId="S::erica.gonzalez@uleth.ca::69e1db79-3554-471a-9f6d-f8af72da0869" providerId="AD" clId="Web-{E1A4D3EE-48E2-19F9-7B9A-58FC4DB368B8}" dt="2024-09-27T16:41:24.719" v="76" actId="1076"/>
          <ac:picMkLst>
            <pc:docMk/>
            <pc:sldMk cId="2061077674" sldId="259"/>
            <ac:picMk id="11" creationId="{121EF6CB-A2ED-C71B-DA4E-3D8B9FF6F2ED}"/>
          </ac:picMkLst>
        </pc:picChg>
      </pc:sldChg>
    </pc:docChg>
  </pc:docChgLst>
  <pc:docChgLst>
    <pc:chgData name="Gonzalez, Erica" userId="S::erica.gonzalez@uleth.ca::69e1db79-3554-471a-9f6d-f8af72da0869" providerId="AD" clId="Web-{72EC4E44-D6D4-3C3E-9367-7E5CB23C84A5}"/>
    <pc:docChg chg="modSld">
      <pc:chgData name="Gonzalez, Erica" userId="S::erica.gonzalez@uleth.ca::69e1db79-3554-471a-9f6d-f8af72da0869" providerId="AD" clId="Web-{72EC4E44-D6D4-3C3E-9367-7E5CB23C84A5}" dt="2024-11-22T18:30:05.213" v="1631" actId="20577"/>
      <pc:docMkLst>
        <pc:docMk/>
      </pc:docMkLst>
      <pc:sldChg chg="addSp delSp modSp">
        <pc:chgData name="Gonzalez, Erica" userId="S::erica.gonzalez@uleth.ca::69e1db79-3554-471a-9f6d-f8af72da0869" providerId="AD" clId="Web-{72EC4E44-D6D4-3C3E-9367-7E5CB23C84A5}" dt="2024-11-22T18:30:05.213" v="1631" actId="20577"/>
        <pc:sldMkLst>
          <pc:docMk/>
          <pc:sldMk cId="2061077674" sldId="259"/>
        </pc:sldMkLst>
        <pc:spChg chg="mod">
          <ac:chgData name="Gonzalez, Erica" userId="S::erica.gonzalez@uleth.ca::69e1db79-3554-471a-9f6d-f8af72da0869" providerId="AD" clId="Web-{72EC4E44-D6D4-3C3E-9367-7E5CB23C84A5}" dt="2024-11-22T17:51:05.315" v="1113" actId="14100"/>
          <ac:spMkLst>
            <pc:docMk/>
            <pc:sldMk cId="2061077674" sldId="259"/>
            <ac:spMk id="2" creationId="{94E89671-E347-787F-29B4-6832E6D4580E}"/>
          </ac:spMkLst>
        </pc:spChg>
        <pc:spChg chg="del">
          <ac:chgData name="Gonzalez, Erica" userId="S::erica.gonzalez@uleth.ca::69e1db79-3554-471a-9f6d-f8af72da0869" providerId="AD" clId="Web-{72EC4E44-D6D4-3C3E-9367-7E5CB23C84A5}" dt="2024-11-22T17:29:44.990" v="835"/>
          <ac:spMkLst>
            <pc:docMk/>
            <pc:sldMk cId="2061077674" sldId="259"/>
            <ac:spMk id="3" creationId="{85BB53D3-CD37-E3F6-7B17-3AEBCB245DCE}"/>
          </ac:spMkLst>
        </pc:spChg>
        <pc:spChg chg="mod">
          <ac:chgData name="Gonzalez, Erica" userId="S::erica.gonzalez@uleth.ca::69e1db79-3554-471a-9f6d-f8af72da0869" providerId="AD" clId="Web-{72EC4E44-D6D4-3C3E-9367-7E5CB23C84A5}" dt="2024-11-22T17:54:19.319" v="1146" actId="20577"/>
          <ac:spMkLst>
            <pc:docMk/>
            <pc:sldMk cId="2061077674" sldId="259"/>
            <ac:spMk id="6" creationId="{EE508C94-BCCC-4169-7D62-A0DAF258963A}"/>
          </ac:spMkLst>
        </pc:spChg>
        <pc:spChg chg="mod">
          <ac:chgData name="Gonzalez, Erica" userId="S::erica.gonzalez@uleth.ca::69e1db79-3554-471a-9f6d-f8af72da0869" providerId="AD" clId="Web-{72EC4E44-D6D4-3C3E-9367-7E5CB23C84A5}" dt="2024-11-22T18:25:17.050" v="1618" actId="20577"/>
          <ac:spMkLst>
            <pc:docMk/>
            <pc:sldMk cId="2061077674" sldId="259"/>
            <ac:spMk id="7" creationId="{3A48960E-2BB4-F7A5-C133-2517520FE8DF}"/>
          </ac:spMkLst>
        </pc:spChg>
        <pc:spChg chg="mod">
          <ac:chgData name="Gonzalez, Erica" userId="S::erica.gonzalez@uleth.ca::69e1db79-3554-471a-9f6d-f8af72da0869" providerId="AD" clId="Web-{72EC4E44-D6D4-3C3E-9367-7E5CB23C84A5}" dt="2024-11-22T18:13:16.363" v="1383" actId="1076"/>
          <ac:spMkLst>
            <pc:docMk/>
            <pc:sldMk cId="2061077674" sldId="259"/>
            <ac:spMk id="8" creationId="{C7E0C86B-EEA7-8519-7F1D-E4C903131862}"/>
          </ac:spMkLst>
        </pc:spChg>
        <pc:spChg chg="add mod ord">
          <ac:chgData name="Gonzalez, Erica" userId="S::erica.gonzalez@uleth.ca::69e1db79-3554-471a-9f6d-f8af72da0869" providerId="AD" clId="Web-{72EC4E44-D6D4-3C3E-9367-7E5CB23C84A5}" dt="2024-11-22T18:17:59.963" v="1442" actId="14100"/>
          <ac:spMkLst>
            <pc:docMk/>
            <pc:sldMk cId="2061077674" sldId="259"/>
            <ac:spMk id="9" creationId="{F16E9845-E9CC-6122-53C1-FFC42C533045}"/>
          </ac:spMkLst>
        </pc:spChg>
        <pc:spChg chg="mod">
          <ac:chgData name="Gonzalez, Erica" userId="S::erica.gonzalez@uleth.ca::69e1db79-3554-471a-9f6d-f8af72da0869" providerId="AD" clId="Web-{72EC4E44-D6D4-3C3E-9367-7E5CB23C84A5}" dt="2024-11-22T18:30:05.213" v="1631" actId="20577"/>
          <ac:spMkLst>
            <pc:docMk/>
            <pc:sldMk cId="2061077674" sldId="259"/>
            <ac:spMk id="10" creationId="{04E3F9F6-5360-8E4A-6450-68DE53CAF3FF}"/>
          </ac:spMkLst>
        </pc:spChg>
        <pc:spChg chg="del mod">
          <ac:chgData name="Gonzalez, Erica" userId="S::erica.gonzalez@uleth.ca::69e1db79-3554-471a-9f6d-f8af72da0869" providerId="AD" clId="Web-{72EC4E44-D6D4-3C3E-9367-7E5CB23C84A5}" dt="2024-11-22T17:32:03.181" v="852"/>
          <ac:spMkLst>
            <pc:docMk/>
            <pc:sldMk cId="2061077674" sldId="259"/>
            <ac:spMk id="11" creationId="{4D992E40-79FB-8C26-AF79-76D5C6BACCFC}"/>
          </ac:spMkLst>
        </pc:spChg>
        <pc:spChg chg="add mod">
          <ac:chgData name="Gonzalez, Erica" userId="S::erica.gonzalez@uleth.ca::69e1db79-3554-471a-9f6d-f8af72da0869" providerId="AD" clId="Web-{72EC4E44-D6D4-3C3E-9367-7E5CB23C84A5}" dt="2024-11-22T18:18:07.869" v="1443" actId="14100"/>
          <ac:spMkLst>
            <pc:docMk/>
            <pc:sldMk cId="2061077674" sldId="259"/>
            <ac:spMk id="13" creationId="{3BD660AA-5C15-38C7-B506-B1C262A7410F}"/>
          </ac:spMkLst>
        </pc:spChg>
        <pc:spChg chg="mod">
          <ac:chgData name="Gonzalez, Erica" userId="S::erica.gonzalez@uleth.ca::69e1db79-3554-471a-9f6d-f8af72da0869" providerId="AD" clId="Web-{72EC4E44-D6D4-3C3E-9367-7E5CB23C84A5}" dt="2024-11-22T18:18:17.354" v="1444" actId="14100"/>
          <ac:spMkLst>
            <pc:docMk/>
            <pc:sldMk cId="2061077674" sldId="259"/>
            <ac:spMk id="14" creationId="{1DD2C4B7-8B87-9FDD-40E1-9306264CB9C4}"/>
          </ac:spMkLst>
        </pc:spChg>
        <pc:spChg chg="add mod">
          <ac:chgData name="Gonzalez, Erica" userId="S::erica.gonzalez@uleth.ca::69e1db79-3554-471a-9f6d-f8af72da0869" providerId="AD" clId="Web-{72EC4E44-D6D4-3C3E-9367-7E5CB23C84A5}" dt="2024-11-22T18:13:03.894" v="1381" actId="1076"/>
          <ac:spMkLst>
            <pc:docMk/>
            <pc:sldMk cId="2061077674" sldId="259"/>
            <ac:spMk id="15" creationId="{F85F662E-08E3-FF4B-FAFB-B7044EBC2487}"/>
          </ac:spMkLst>
        </pc:spChg>
        <pc:spChg chg="mod">
          <ac:chgData name="Gonzalez, Erica" userId="S::erica.gonzalez@uleth.ca::69e1db79-3554-471a-9f6d-f8af72da0869" providerId="AD" clId="Web-{72EC4E44-D6D4-3C3E-9367-7E5CB23C84A5}" dt="2024-11-22T17:27:45.722" v="822" actId="1076"/>
          <ac:spMkLst>
            <pc:docMk/>
            <pc:sldMk cId="2061077674" sldId="259"/>
            <ac:spMk id="17" creationId="{72D25702-F70E-739D-6CFC-D16D495CB2EA}"/>
          </ac:spMkLst>
        </pc:spChg>
        <pc:spChg chg="mod">
          <ac:chgData name="Gonzalez, Erica" userId="S::erica.gonzalez@uleth.ca::69e1db79-3554-471a-9f6d-f8af72da0869" providerId="AD" clId="Web-{72EC4E44-D6D4-3C3E-9367-7E5CB23C84A5}" dt="2024-11-22T18:25:05.581" v="1605" actId="14100"/>
          <ac:spMkLst>
            <pc:docMk/>
            <pc:sldMk cId="2061077674" sldId="259"/>
            <ac:spMk id="20" creationId="{B007983C-5D2C-22BF-8C40-FDCE02CF2240}"/>
          </ac:spMkLst>
        </pc:spChg>
        <pc:spChg chg="mod">
          <ac:chgData name="Gonzalez, Erica" userId="S::erica.gonzalez@uleth.ca::69e1db79-3554-471a-9f6d-f8af72da0869" providerId="AD" clId="Web-{72EC4E44-D6D4-3C3E-9367-7E5CB23C84A5}" dt="2024-11-22T18:12:30.846" v="1374" actId="1076"/>
          <ac:spMkLst>
            <pc:docMk/>
            <pc:sldMk cId="2061077674" sldId="259"/>
            <ac:spMk id="21" creationId="{BBB8A6D9-8EE0-F6F8-A463-A25A17747975}"/>
          </ac:spMkLst>
        </pc:spChg>
        <pc:spChg chg="mod">
          <ac:chgData name="Gonzalez, Erica" userId="S::erica.gonzalez@uleth.ca::69e1db79-3554-471a-9f6d-f8af72da0869" providerId="AD" clId="Web-{72EC4E44-D6D4-3C3E-9367-7E5CB23C84A5}" dt="2024-11-22T18:13:08.066" v="1382" actId="14100"/>
          <ac:spMkLst>
            <pc:docMk/>
            <pc:sldMk cId="2061077674" sldId="259"/>
            <ac:spMk id="22" creationId="{BE17B4BE-846A-1CC1-DDEE-3A0567DA0647}"/>
          </ac:spMkLst>
        </pc:spChg>
        <pc:spChg chg="mod">
          <ac:chgData name="Gonzalez, Erica" userId="S::erica.gonzalez@uleth.ca::69e1db79-3554-471a-9f6d-f8af72da0869" providerId="AD" clId="Web-{72EC4E44-D6D4-3C3E-9367-7E5CB23C84A5}" dt="2024-11-22T18:13:36.629" v="1386" actId="14100"/>
          <ac:spMkLst>
            <pc:docMk/>
            <pc:sldMk cId="2061077674" sldId="259"/>
            <ac:spMk id="1025" creationId="{78CA69EA-9FD7-2B0C-5DFB-C5C8CDD1A6D0}"/>
          </ac:spMkLst>
        </pc:spChg>
        <pc:spChg chg="mod">
          <ac:chgData name="Gonzalez, Erica" userId="S::erica.gonzalez@uleth.ca::69e1db79-3554-471a-9f6d-f8af72da0869" providerId="AD" clId="Web-{72EC4E44-D6D4-3C3E-9367-7E5CB23C84A5}" dt="2024-11-22T18:05:12.540" v="1277" actId="1076"/>
          <ac:spMkLst>
            <pc:docMk/>
            <pc:sldMk cId="2061077674" sldId="259"/>
            <ac:spMk id="1036" creationId="{8B966A2C-A8CF-D236-1232-A6A232D537A5}"/>
          </ac:spMkLst>
        </pc:spChg>
        <pc:spChg chg="mod">
          <ac:chgData name="Gonzalez, Erica" userId="S::erica.gonzalez@uleth.ca::69e1db79-3554-471a-9f6d-f8af72da0869" providerId="AD" clId="Web-{72EC4E44-D6D4-3C3E-9367-7E5CB23C84A5}" dt="2024-11-22T18:08:24.310" v="1323" actId="1076"/>
          <ac:spMkLst>
            <pc:docMk/>
            <pc:sldMk cId="2061077674" sldId="259"/>
            <ac:spMk id="1037" creationId="{8AF62AD4-CFC5-40DD-36E9-A2427994F2FD}"/>
          </ac:spMkLst>
        </pc:spChg>
        <pc:spChg chg="mod">
          <ac:chgData name="Gonzalez, Erica" userId="S::erica.gonzalez@uleth.ca::69e1db79-3554-471a-9f6d-f8af72da0869" providerId="AD" clId="Web-{72EC4E44-D6D4-3C3E-9367-7E5CB23C84A5}" dt="2024-11-22T18:11:14.110" v="1355" actId="20577"/>
          <ac:spMkLst>
            <pc:docMk/>
            <pc:sldMk cId="2061077674" sldId="259"/>
            <ac:spMk id="1042" creationId="{A3809DD3-DA28-3081-E923-2B261E9EEE61}"/>
          </ac:spMkLst>
        </pc:spChg>
        <pc:spChg chg="mod">
          <ac:chgData name="Gonzalez, Erica" userId="S::erica.gonzalez@uleth.ca::69e1db79-3554-471a-9f6d-f8af72da0869" providerId="AD" clId="Web-{72EC4E44-D6D4-3C3E-9367-7E5CB23C84A5}" dt="2024-11-22T18:13:42.098" v="1387" actId="1076"/>
          <ac:spMkLst>
            <pc:docMk/>
            <pc:sldMk cId="2061077674" sldId="259"/>
            <ac:spMk id="1053" creationId="{90E48398-9109-1ABC-840A-0D9373BEB16C}"/>
          </ac:spMkLst>
        </pc:spChg>
        <pc:spChg chg="mod">
          <ac:chgData name="Gonzalez, Erica" userId="S::erica.gonzalez@uleth.ca::69e1db79-3554-471a-9f6d-f8af72da0869" providerId="AD" clId="Web-{72EC4E44-D6D4-3C3E-9367-7E5CB23C84A5}" dt="2024-11-22T18:12:21.627" v="1373" actId="14100"/>
          <ac:spMkLst>
            <pc:docMk/>
            <pc:sldMk cId="2061077674" sldId="259"/>
            <ac:spMk id="1057" creationId="{6A272AA8-9C8D-886F-0CDD-EFD40862CD88}"/>
          </ac:spMkLst>
        </pc:spChg>
        <pc:spChg chg="mod">
          <ac:chgData name="Gonzalez, Erica" userId="S::erica.gonzalez@uleth.ca::69e1db79-3554-471a-9f6d-f8af72da0869" providerId="AD" clId="Web-{72EC4E44-D6D4-3C3E-9367-7E5CB23C84A5}" dt="2024-11-22T18:11:55.095" v="1371" actId="20577"/>
          <ac:spMkLst>
            <pc:docMk/>
            <pc:sldMk cId="2061077674" sldId="259"/>
            <ac:spMk id="1059" creationId="{50A2A147-2B99-1108-0590-4BD9DAA4AA7F}"/>
          </ac:spMkLst>
        </pc:spChg>
      </pc:sldChg>
    </pc:docChg>
  </pc:docChgLst>
  <pc:docChgLst>
    <pc:chgData name="Gonzalez, Erica" userId="69e1db79-3554-471a-9f6d-f8af72da0869" providerId="ADAL" clId="{7E62F82B-200D-4B28-AA94-2B37DCEE4FCC}"/>
    <pc:docChg chg="undo custSel modSld">
      <pc:chgData name="Gonzalez, Erica" userId="69e1db79-3554-471a-9f6d-f8af72da0869" providerId="ADAL" clId="{7E62F82B-200D-4B28-AA94-2B37DCEE4FCC}" dt="2024-10-04T19:17:37.988" v="4867" actId="14100"/>
      <pc:docMkLst>
        <pc:docMk/>
      </pc:docMkLst>
      <pc:sldChg chg="addSp delSp modSp mod">
        <pc:chgData name="Gonzalez, Erica" userId="69e1db79-3554-471a-9f6d-f8af72da0869" providerId="ADAL" clId="{7E62F82B-200D-4B28-AA94-2B37DCEE4FCC}" dt="2024-10-04T19:17:37.988" v="4867" actId="14100"/>
        <pc:sldMkLst>
          <pc:docMk/>
          <pc:sldMk cId="2061077674" sldId="259"/>
        </pc:sldMkLst>
        <pc:spChg chg="mod">
          <ac:chgData name="Gonzalez, Erica" userId="69e1db79-3554-471a-9f6d-f8af72da0869" providerId="ADAL" clId="{7E62F82B-200D-4B28-AA94-2B37DCEE4FCC}" dt="2024-09-27T18:39:52.678" v="419" actId="14100"/>
          <ac:spMkLst>
            <pc:docMk/>
            <pc:sldMk cId="2061077674" sldId="259"/>
            <ac:spMk id="2" creationId="{94E89671-E347-787F-29B4-6832E6D4580E}"/>
          </ac:spMkLst>
        </pc:spChg>
        <pc:spChg chg="del mod">
          <ac:chgData name="Gonzalez, Erica" userId="69e1db79-3554-471a-9f6d-f8af72da0869" providerId="ADAL" clId="{7E62F82B-200D-4B28-AA94-2B37DCEE4FCC}" dt="2024-10-04T16:22:24.354" v="2557" actId="478"/>
          <ac:spMkLst>
            <pc:docMk/>
            <pc:sldMk cId="2061077674" sldId="259"/>
            <ac:spMk id="3" creationId="{30663B92-DA2A-74D8-E64E-F9B6E41D69AA}"/>
          </ac:spMkLst>
        </pc:spChg>
        <pc:spChg chg="mod">
          <ac:chgData name="Gonzalez, Erica" userId="69e1db79-3554-471a-9f6d-f8af72da0869" providerId="ADAL" clId="{7E62F82B-200D-4B28-AA94-2B37DCEE4FCC}" dt="2024-10-04T18:02:53.451" v="4301" actId="1076"/>
          <ac:spMkLst>
            <pc:docMk/>
            <pc:sldMk cId="2061077674" sldId="259"/>
            <ac:spMk id="6" creationId="{EE508C94-BCCC-4169-7D62-A0DAF258963A}"/>
          </ac:spMkLst>
        </pc:spChg>
        <pc:spChg chg="add mod">
          <ac:chgData name="Gonzalez, Erica" userId="69e1db79-3554-471a-9f6d-f8af72da0869" providerId="ADAL" clId="{7E62F82B-200D-4B28-AA94-2B37DCEE4FCC}" dt="2024-10-04T18:32:43.522" v="4489" actId="113"/>
          <ac:spMkLst>
            <pc:docMk/>
            <pc:sldMk cId="2061077674" sldId="259"/>
            <ac:spMk id="7" creationId="{DFE34358-DC93-F51B-197D-B3E408FA49D9}"/>
          </ac:spMkLst>
        </pc:spChg>
        <pc:spChg chg="add mod">
          <ac:chgData name="Gonzalez, Erica" userId="69e1db79-3554-471a-9f6d-f8af72da0869" providerId="ADAL" clId="{7E62F82B-200D-4B28-AA94-2B37DCEE4FCC}" dt="2024-10-04T19:17:19.551" v="4866" actId="20577"/>
          <ac:spMkLst>
            <pc:docMk/>
            <pc:sldMk cId="2061077674" sldId="259"/>
            <ac:spMk id="12" creationId="{5E5F5C81-5119-2D9F-AB3E-8AA3088EA829}"/>
          </ac:spMkLst>
        </pc:spChg>
        <pc:spChg chg="del">
          <ac:chgData name="Gonzalez, Erica" userId="69e1db79-3554-471a-9f6d-f8af72da0869" providerId="ADAL" clId="{7E62F82B-200D-4B28-AA94-2B37DCEE4FCC}" dt="2024-09-27T18:25:04.037" v="71" actId="478"/>
          <ac:spMkLst>
            <pc:docMk/>
            <pc:sldMk cId="2061077674" sldId="259"/>
            <ac:spMk id="13" creationId="{4FAEFDAB-1770-7169-23E6-69A8EF9819F8}"/>
          </ac:spMkLst>
        </pc:spChg>
        <pc:spChg chg="add del mod">
          <ac:chgData name="Gonzalez, Erica" userId="69e1db79-3554-471a-9f6d-f8af72da0869" providerId="ADAL" clId="{7E62F82B-200D-4B28-AA94-2B37DCEE4FCC}" dt="2024-10-04T17:29:02.991" v="3690" actId="478"/>
          <ac:spMkLst>
            <pc:docMk/>
            <pc:sldMk cId="2061077674" sldId="259"/>
            <ac:spMk id="14" creationId="{CCC5681E-D02D-A6E7-915C-81D398A658CB}"/>
          </ac:spMkLst>
        </pc:spChg>
        <pc:spChg chg="mod">
          <ac:chgData name="Gonzalez, Erica" userId="69e1db79-3554-471a-9f6d-f8af72da0869" providerId="ADAL" clId="{7E62F82B-200D-4B28-AA94-2B37DCEE4FCC}" dt="2024-10-04T18:02:17.319" v="4297" actId="1035"/>
          <ac:spMkLst>
            <pc:docMk/>
            <pc:sldMk cId="2061077674" sldId="259"/>
            <ac:spMk id="15" creationId="{44A2971C-4E7C-5941-01CB-D3152506CF0D}"/>
          </ac:spMkLst>
        </pc:spChg>
        <pc:spChg chg="add del mod">
          <ac:chgData name="Gonzalez, Erica" userId="69e1db79-3554-471a-9f6d-f8af72da0869" providerId="ADAL" clId="{7E62F82B-200D-4B28-AA94-2B37DCEE4FCC}" dt="2024-10-04T17:29:01.071" v="3689" actId="478"/>
          <ac:spMkLst>
            <pc:docMk/>
            <pc:sldMk cId="2061077674" sldId="259"/>
            <ac:spMk id="18" creationId="{DC154EB7-4B3B-9D33-1767-EEB05C043E25}"/>
          </ac:spMkLst>
        </pc:spChg>
        <pc:spChg chg="del mod">
          <ac:chgData name="Gonzalez, Erica" userId="69e1db79-3554-471a-9f6d-f8af72da0869" providerId="ADAL" clId="{7E62F82B-200D-4B28-AA94-2B37DCEE4FCC}" dt="2024-10-04T17:29:05.007" v="3692" actId="478"/>
          <ac:spMkLst>
            <pc:docMk/>
            <pc:sldMk cId="2061077674" sldId="259"/>
            <ac:spMk id="20" creationId="{8E7AB763-F592-6668-B556-CEB748C08B6D}"/>
          </ac:spMkLst>
        </pc:spChg>
        <pc:spChg chg="add mod">
          <ac:chgData name="Gonzalez, Erica" userId="69e1db79-3554-471a-9f6d-f8af72da0869" providerId="ADAL" clId="{7E62F82B-200D-4B28-AA94-2B37DCEE4FCC}" dt="2024-10-04T18:03:50.319" v="4310" actId="1076"/>
          <ac:spMkLst>
            <pc:docMk/>
            <pc:sldMk cId="2061077674" sldId="259"/>
            <ac:spMk id="21" creationId="{BBB8A6D9-8EE0-F6F8-A463-A25A17747975}"/>
          </ac:spMkLst>
        </pc:spChg>
        <pc:spChg chg="add mod">
          <ac:chgData name="Gonzalez, Erica" userId="69e1db79-3554-471a-9f6d-f8af72da0869" providerId="ADAL" clId="{7E62F82B-200D-4B28-AA94-2B37DCEE4FCC}" dt="2024-10-04T18:04:04.314" v="4312" actId="14100"/>
          <ac:spMkLst>
            <pc:docMk/>
            <pc:sldMk cId="2061077674" sldId="259"/>
            <ac:spMk id="22" creationId="{BE17B4BE-846A-1CC1-DDEE-3A0567DA0647}"/>
          </ac:spMkLst>
        </pc:spChg>
        <pc:spChg chg="mod">
          <ac:chgData name="Gonzalez, Erica" userId="69e1db79-3554-471a-9f6d-f8af72da0869" providerId="ADAL" clId="{7E62F82B-200D-4B28-AA94-2B37DCEE4FCC}" dt="2024-10-04T17:35:33.236" v="3821" actId="1076"/>
          <ac:spMkLst>
            <pc:docMk/>
            <pc:sldMk cId="2061077674" sldId="259"/>
            <ac:spMk id="47" creationId="{F6C19C31-EADD-1BCE-2DDB-3F62F71FC0E3}"/>
          </ac:spMkLst>
        </pc:spChg>
        <pc:spChg chg="mod">
          <ac:chgData name="Gonzalez, Erica" userId="69e1db79-3554-471a-9f6d-f8af72da0869" providerId="ADAL" clId="{7E62F82B-200D-4B28-AA94-2B37DCEE4FCC}" dt="2024-10-04T17:35:28.638" v="3820" actId="14100"/>
          <ac:spMkLst>
            <pc:docMk/>
            <pc:sldMk cId="2061077674" sldId="259"/>
            <ac:spMk id="1025" creationId="{78CA69EA-9FD7-2B0C-5DFB-C5C8CDD1A6D0}"/>
          </ac:spMkLst>
        </pc:spChg>
        <pc:spChg chg="mod">
          <ac:chgData name="Gonzalez, Erica" userId="69e1db79-3554-471a-9f6d-f8af72da0869" providerId="ADAL" clId="{7E62F82B-200D-4B28-AA94-2B37DCEE4FCC}" dt="2024-10-04T18:02:27.700" v="4299" actId="1076"/>
          <ac:spMkLst>
            <pc:docMk/>
            <pc:sldMk cId="2061077674" sldId="259"/>
            <ac:spMk id="1029" creationId="{7C93FFDB-1E1F-1E1A-B297-D663213BE4FE}"/>
          </ac:spMkLst>
        </pc:spChg>
        <pc:spChg chg="del mod">
          <ac:chgData name="Gonzalez, Erica" userId="69e1db79-3554-471a-9f6d-f8af72da0869" providerId="ADAL" clId="{7E62F82B-200D-4B28-AA94-2B37DCEE4FCC}" dt="2024-10-04T16:22:13.131" v="2555" actId="478"/>
          <ac:spMkLst>
            <pc:docMk/>
            <pc:sldMk cId="2061077674" sldId="259"/>
            <ac:spMk id="1035" creationId="{1B8560B8-9F9C-36A1-DA51-0E680458FEBC}"/>
          </ac:spMkLst>
        </pc:spChg>
        <pc:spChg chg="mod">
          <ac:chgData name="Gonzalez, Erica" userId="69e1db79-3554-471a-9f6d-f8af72da0869" providerId="ADAL" clId="{7E62F82B-200D-4B28-AA94-2B37DCEE4FCC}" dt="2024-10-04T17:37:40.815" v="3870" actId="14100"/>
          <ac:spMkLst>
            <pc:docMk/>
            <pc:sldMk cId="2061077674" sldId="259"/>
            <ac:spMk id="1036" creationId="{8B966A2C-A8CF-D236-1232-A6A232D537A5}"/>
          </ac:spMkLst>
        </pc:spChg>
        <pc:spChg chg="mod">
          <ac:chgData name="Gonzalez, Erica" userId="69e1db79-3554-471a-9f6d-f8af72da0869" providerId="ADAL" clId="{7E62F82B-200D-4B28-AA94-2B37DCEE4FCC}" dt="2024-10-04T17:33:08.554" v="3793" actId="1035"/>
          <ac:spMkLst>
            <pc:docMk/>
            <pc:sldMk cId="2061077674" sldId="259"/>
            <ac:spMk id="1037" creationId="{8AF62AD4-CFC5-40DD-36E9-A2427994F2FD}"/>
          </ac:spMkLst>
        </pc:spChg>
        <pc:spChg chg="mod">
          <ac:chgData name="Gonzalez, Erica" userId="69e1db79-3554-471a-9f6d-f8af72da0869" providerId="ADAL" clId="{7E62F82B-200D-4B28-AA94-2B37DCEE4FCC}" dt="2024-10-04T18:18:57.740" v="4445" actId="20578"/>
          <ac:spMkLst>
            <pc:docMk/>
            <pc:sldMk cId="2061077674" sldId="259"/>
            <ac:spMk id="1042" creationId="{A3809DD3-DA28-3081-E923-2B261E9EEE61}"/>
          </ac:spMkLst>
        </pc:spChg>
        <pc:spChg chg="mod">
          <ac:chgData name="Gonzalez, Erica" userId="69e1db79-3554-471a-9f6d-f8af72da0869" providerId="ADAL" clId="{7E62F82B-200D-4B28-AA94-2B37DCEE4FCC}" dt="2024-10-04T19:17:37.988" v="4867" actId="14100"/>
          <ac:spMkLst>
            <pc:docMk/>
            <pc:sldMk cId="2061077674" sldId="259"/>
            <ac:spMk id="1051" creationId="{4F00625B-A196-984F-EA27-789EF699A294}"/>
          </ac:spMkLst>
        </pc:spChg>
        <pc:spChg chg="mod">
          <ac:chgData name="Gonzalez, Erica" userId="69e1db79-3554-471a-9f6d-f8af72da0869" providerId="ADAL" clId="{7E62F82B-200D-4B28-AA94-2B37DCEE4FCC}" dt="2024-10-01T15:24:09.723" v="1448" actId="1035"/>
          <ac:spMkLst>
            <pc:docMk/>
            <pc:sldMk cId="2061077674" sldId="259"/>
            <ac:spMk id="1053" creationId="{90E48398-9109-1ABC-840A-0D9373BEB16C}"/>
          </ac:spMkLst>
        </pc:spChg>
        <pc:spChg chg="mod ord">
          <ac:chgData name="Gonzalez, Erica" userId="69e1db79-3554-471a-9f6d-f8af72da0869" providerId="ADAL" clId="{7E62F82B-200D-4B28-AA94-2B37DCEE4FCC}" dt="2024-10-04T19:17:06.927" v="4863" actId="1035"/>
          <ac:spMkLst>
            <pc:docMk/>
            <pc:sldMk cId="2061077674" sldId="259"/>
            <ac:spMk id="1054" creationId="{6526F9C6-4B1B-0C23-2AB0-D64F3CC33848}"/>
          </ac:spMkLst>
        </pc:spChg>
        <pc:spChg chg="del mod">
          <ac:chgData name="Gonzalez, Erica" userId="69e1db79-3554-471a-9f6d-f8af72da0869" providerId="ADAL" clId="{7E62F82B-200D-4B28-AA94-2B37DCEE4FCC}" dt="2024-10-04T16:22:25.282" v="2558" actId="478"/>
          <ac:spMkLst>
            <pc:docMk/>
            <pc:sldMk cId="2061077674" sldId="259"/>
            <ac:spMk id="1055" creationId="{0AB9242A-BAD5-F671-660D-6A2EACCCCD04}"/>
          </ac:spMkLst>
        </pc:spChg>
        <pc:spChg chg="mod">
          <ac:chgData name="Gonzalez, Erica" userId="69e1db79-3554-471a-9f6d-f8af72da0869" providerId="ADAL" clId="{7E62F82B-200D-4B28-AA94-2B37DCEE4FCC}" dt="2024-10-04T19:12:19.434" v="4665" actId="14100"/>
          <ac:spMkLst>
            <pc:docMk/>
            <pc:sldMk cId="2061077674" sldId="259"/>
            <ac:spMk id="1057" creationId="{6A272AA8-9C8D-886F-0CDD-EFD40862CD88}"/>
          </ac:spMkLst>
        </pc:spChg>
        <pc:spChg chg="mod">
          <ac:chgData name="Gonzalez, Erica" userId="69e1db79-3554-471a-9f6d-f8af72da0869" providerId="ADAL" clId="{7E62F82B-200D-4B28-AA94-2B37DCEE4FCC}" dt="2024-10-04T18:08:04.832" v="4314" actId="20577"/>
          <ac:spMkLst>
            <pc:docMk/>
            <pc:sldMk cId="2061077674" sldId="259"/>
            <ac:spMk id="1058" creationId="{A344886A-FC40-F991-051A-9206B8D29F5D}"/>
          </ac:spMkLst>
        </pc:spChg>
        <pc:spChg chg="mod">
          <ac:chgData name="Gonzalez, Erica" userId="69e1db79-3554-471a-9f6d-f8af72da0869" providerId="ADAL" clId="{7E62F82B-200D-4B28-AA94-2B37DCEE4FCC}" dt="2024-10-04T19:12:12.439" v="4664" actId="20577"/>
          <ac:spMkLst>
            <pc:docMk/>
            <pc:sldMk cId="2061077674" sldId="259"/>
            <ac:spMk id="1059" creationId="{50A2A147-2B99-1108-0590-4BD9DAA4AA7F}"/>
          </ac:spMkLst>
        </pc:spChg>
        <pc:picChg chg="mod">
          <ac:chgData name="Gonzalez, Erica" userId="69e1db79-3554-471a-9f6d-f8af72da0869" providerId="ADAL" clId="{7E62F82B-200D-4B28-AA94-2B37DCEE4FCC}" dt="2024-10-04T18:01:50.149" v="4272" actId="14100"/>
          <ac:picMkLst>
            <pc:docMk/>
            <pc:sldMk cId="2061077674" sldId="259"/>
            <ac:picMk id="8" creationId="{C0A74C1F-507B-801E-E76A-87B0EAF1A8B3}"/>
          </ac:picMkLst>
        </pc:picChg>
        <pc:picChg chg="mod">
          <ac:chgData name="Gonzalez, Erica" userId="69e1db79-3554-471a-9f6d-f8af72da0869" providerId="ADAL" clId="{7E62F82B-200D-4B28-AA94-2B37DCEE4FCC}" dt="2024-10-04T18:01:39.833" v="4271" actId="1036"/>
          <ac:picMkLst>
            <pc:docMk/>
            <pc:sldMk cId="2061077674" sldId="259"/>
            <ac:picMk id="9" creationId="{146B96CC-0509-CDD7-D0E1-F6718C38E69F}"/>
          </ac:picMkLst>
        </pc:picChg>
        <pc:picChg chg="mod">
          <ac:chgData name="Gonzalez, Erica" userId="69e1db79-3554-471a-9f6d-f8af72da0869" providerId="ADAL" clId="{7E62F82B-200D-4B28-AA94-2B37DCEE4FCC}" dt="2024-10-04T18:01:32.312" v="4269" actId="1076"/>
          <ac:picMkLst>
            <pc:docMk/>
            <pc:sldMk cId="2061077674" sldId="259"/>
            <ac:picMk id="10" creationId="{5A4BB4DE-86DD-07FB-E668-E5A4D6E013BF}"/>
          </ac:picMkLst>
        </pc:picChg>
        <pc:picChg chg="mod ord">
          <ac:chgData name="Gonzalez, Erica" userId="69e1db79-3554-471a-9f6d-f8af72da0869" providerId="ADAL" clId="{7E62F82B-200D-4B28-AA94-2B37DCEE4FCC}" dt="2024-10-04T18:01:32.312" v="4269" actId="1076"/>
          <ac:picMkLst>
            <pc:docMk/>
            <pc:sldMk cId="2061077674" sldId="259"/>
            <ac:picMk id="11" creationId="{121EF6CB-A2ED-C71B-DA4E-3D8B9FF6F2ED}"/>
          </ac:picMkLst>
        </pc:picChg>
      </pc:sldChg>
    </pc:docChg>
  </pc:docChgLst>
  <pc:docChgLst>
    <pc:chgData name="Cuellar, Andrea" userId="S::andrea.cuellar@uleth.ca::61886045-0e8e-4329-9fe6-ff989ae76b1f" providerId="AD" clId="Web-{E74E099A-5C90-7306-1FDC-A9A061B67804}"/>
    <pc:docChg chg="modSld">
      <pc:chgData name="Cuellar, Andrea" userId="S::andrea.cuellar@uleth.ca::61886045-0e8e-4329-9fe6-ff989ae76b1f" providerId="AD" clId="Web-{E74E099A-5C90-7306-1FDC-A9A061B67804}" dt="2024-10-30T17:12:54.219" v="41" actId="20577"/>
      <pc:docMkLst>
        <pc:docMk/>
      </pc:docMkLst>
      <pc:sldChg chg="modSp">
        <pc:chgData name="Cuellar, Andrea" userId="S::andrea.cuellar@uleth.ca::61886045-0e8e-4329-9fe6-ff989ae76b1f" providerId="AD" clId="Web-{E74E099A-5C90-7306-1FDC-A9A061B67804}" dt="2024-10-30T17:12:54.219" v="41" actId="20577"/>
        <pc:sldMkLst>
          <pc:docMk/>
          <pc:sldMk cId="2061077674" sldId="259"/>
        </pc:sldMkLst>
        <pc:spChg chg="mod">
          <ac:chgData name="Cuellar, Andrea" userId="S::andrea.cuellar@uleth.ca::61886045-0e8e-4329-9fe6-ff989ae76b1f" providerId="AD" clId="Web-{E74E099A-5C90-7306-1FDC-A9A061B67804}" dt="2024-10-30T17:12:54.219" v="41" actId="20577"/>
          <ac:spMkLst>
            <pc:docMk/>
            <pc:sldMk cId="2061077674" sldId="259"/>
            <ac:spMk id="7" creationId="{3A48960E-2BB4-F7A5-C133-2517520FE8DF}"/>
          </ac:spMkLst>
        </pc:spChg>
        <pc:spChg chg="mod">
          <ac:chgData name="Cuellar, Andrea" userId="S::andrea.cuellar@uleth.ca::61886045-0e8e-4329-9fe6-ff989ae76b1f" providerId="AD" clId="Web-{E74E099A-5C90-7306-1FDC-A9A061B67804}" dt="2024-10-30T17:12:27.281" v="29" actId="20577"/>
          <ac:spMkLst>
            <pc:docMk/>
            <pc:sldMk cId="2061077674" sldId="259"/>
            <ac:spMk id="10" creationId="{04E3F9F6-5360-8E4A-6450-68DE53CAF3FF}"/>
          </ac:spMkLst>
        </pc:spChg>
        <pc:spChg chg="mod">
          <ac:chgData name="Cuellar, Andrea" userId="S::andrea.cuellar@uleth.ca::61886045-0e8e-4329-9fe6-ff989ae76b1f" providerId="AD" clId="Web-{E74E099A-5C90-7306-1FDC-A9A061B67804}" dt="2024-10-30T17:06:17.868" v="0" actId="1076"/>
          <ac:spMkLst>
            <pc:docMk/>
            <pc:sldMk cId="2061077674" sldId="259"/>
            <ac:spMk id="11" creationId="{4D992E40-79FB-8C26-AF79-76D5C6BACCFC}"/>
          </ac:spMkLst>
        </pc:spChg>
        <pc:spChg chg="mod">
          <ac:chgData name="Cuellar, Andrea" userId="S::andrea.cuellar@uleth.ca::61886045-0e8e-4329-9fe6-ff989ae76b1f" providerId="AD" clId="Web-{E74E099A-5C90-7306-1FDC-A9A061B67804}" dt="2024-10-30T17:06:25.634" v="1" actId="1076"/>
          <ac:spMkLst>
            <pc:docMk/>
            <pc:sldMk cId="2061077674" sldId="259"/>
            <ac:spMk id="21" creationId="{BBB8A6D9-8EE0-F6F8-A463-A25A17747975}"/>
          </ac:spMkLst>
        </pc:spChg>
      </pc:sldChg>
    </pc:docChg>
  </pc:docChgLst>
  <pc:docChgLst>
    <pc:chgData name="Gonzalez, Erica" userId="S::erica.gonzalez@uleth.ca::69e1db79-3554-471a-9f6d-f8af72da0869" providerId="AD" clId="Web-{D580C2DF-38AB-4FE9-8858-117AA3C70BC5}"/>
    <pc:docChg chg="modSld">
      <pc:chgData name="Gonzalez, Erica" userId="S::erica.gonzalez@uleth.ca::69e1db79-3554-471a-9f6d-f8af72da0869" providerId="AD" clId="Web-{D580C2DF-38AB-4FE9-8858-117AA3C70BC5}" dt="2024-10-29T17:58:28.756" v="185" actId="1076"/>
      <pc:docMkLst>
        <pc:docMk/>
      </pc:docMkLst>
      <pc:sldChg chg="modSp">
        <pc:chgData name="Gonzalez, Erica" userId="S::erica.gonzalez@uleth.ca::69e1db79-3554-471a-9f6d-f8af72da0869" providerId="AD" clId="Web-{D580C2DF-38AB-4FE9-8858-117AA3C70BC5}" dt="2024-10-29T17:58:28.756" v="185" actId="1076"/>
        <pc:sldMkLst>
          <pc:docMk/>
          <pc:sldMk cId="2061077674" sldId="259"/>
        </pc:sldMkLst>
        <pc:spChg chg="mod">
          <ac:chgData name="Gonzalez, Erica" userId="S::erica.gonzalez@uleth.ca::69e1db79-3554-471a-9f6d-f8af72da0869" providerId="AD" clId="Web-{D580C2DF-38AB-4FE9-8858-117AA3C70BC5}" dt="2024-10-29T17:58:10.396" v="183" actId="1076"/>
          <ac:spMkLst>
            <pc:docMk/>
            <pc:sldMk cId="2061077674" sldId="259"/>
            <ac:spMk id="4" creationId="{6A76116D-FE65-0DCF-F242-011F7CB83A04}"/>
          </ac:spMkLst>
        </pc:spChg>
        <pc:spChg chg="mod">
          <ac:chgData name="Gonzalez, Erica" userId="S::erica.gonzalez@uleth.ca::69e1db79-3554-471a-9f6d-f8af72da0869" providerId="AD" clId="Web-{D580C2DF-38AB-4FE9-8858-117AA3C70BC5}" dt="2024-10-29T17:57:46.521" v="181" actId="20577"/>
          <ac:spMkLst>
            <pc:docMk/>
            <pc:sldMk cId="2061077674" sldId="259"/>
            <ac:spMk id="8" creationId="{C7E0C86B-EEA7-8519-7F1D-E4C903131862}"/>
          </ac:spMkLst>
        </pc:spChg>
        <pc:spChg chg="mod">
          <ac:chgData name="Gonzalez, Erica" userId="S::erica.gonzalez@uleth.ca::69e1db79-3554-471a-9f6d-f8af72da0869" providerId="AD" clId="Web-{D580C2DF-38AB-4FE9-8858-117AA3C70BC5}" dt="2024-10-29T17:58:28.756" v="185" actId="1076"/>
          <ac:spMkLst>
            <pc:docMk/>
            <pc:sldMk cId="2061077674" sldId="259"/>
            <ac:spMk id="21" creationId="{BBB8A6D9-8EE0-F6F8-A463-A25A17747975}"/>
          </ac:spMkLst>
        </pc:spChg>
        <pc:spChg chg="mod">
          <ac:chgData name="Gonzalez, Erica" userId="S::erica.gonzalez@uleth.ca::69e1db79-3554-471a-9f6d-f8af72da0869" providerId="AD" clId="Web-{D580C2DF-38AB-4FE9-8858-117AA3C70BC5}" dt="2024-10-29T17:58:24.162" v="184" actId="14100"/>
          <ac:spMkLst>
            <pc:docMk/>
            <pc:sldMk cId="2061077674" sldId="259"/>
            <ac:spMk id="22" creationId="{BE17B4BE-846A-1CC1-DDEE-3A0567DA0647}"/>
          </ac:spMkLst>
        </pc:spChg>
        <pc:spChg chg="mod">
          <ac:chgData name="Gonzalez, Erica" userId="S::erica.gonzalez@uleth.ca::69e1db79-3554-471a-9f6d-f8af72da0869" providerId="AD" clId="Web-{D580C2DF-38AB-4FE9-8858-117AA3C70BC5}" dt="2024-10-29T17:56:56.473" v="166" actId="14100"/>
          <ac:spMkLst>
            <pc:docMk/>
            <pc:sldMk cId="2061077674" sldId="259"/>
            <ac:spMk id="1057" creationId="{6A272AA8-9C8D-886F-0CDD-EFD40862CD88}"/>
          </ac:spMkLst>
        </pc:spChg>
        <pc:spChg chg="mod">
          <ac:chgData name="Gonzalez, Erica" userId="S::erica.gonzalez@uleth.ca::69e1db79-3554-471a-9f6d-f8af72da0869" providerId="AD" clId="Web-{D580C2DF-38AB-4FE9-8858-117AA3C70BC5}" dt="2024-10-29T17:54:26.750" v="129" actId="20577"/>
          <ac:spMkLst>
            <pc:docMk/>
            <pc:sldMk cId="2061077674" sldId="259"/>
            <ac:spMk id="1058" creationId="{A344886A-FC40-F991-051A-9206B8D29F5D}"/>
          </ac:spMkLst>
        </pc:spChg>
        <pc:spChg chg="mod">
          <ac:chgData name="Gonzalez, Erica" userId="S::erica.gonzalez@uleth.ca::69e1db79-3554-471a-9f6d-f8af72da0869" providerId="AD" clId="Web-{D580C2DF-38AB-4FE9-8858-117AA3C70BC5}" dt="2024-10-29T17:56:47.410" v="163" actId="20577"/>
          <ac:spMkLst>
            <pc:docMk/>
            <pc:sldMk cId="2061077674" sldId="259"/>
            <ac:spMk id="1059" creationId="{50A2A147-2B99-1108-0590-4BD9DAA4AA7F}"/>
          </ac:spMkLst>
        </pc:spChg>
        <pc:picChg chg="mod">
          <ac:chgData name="Gonzalez, Erica" userId="S::erica.gonzalez@uleth.ca::69e1db79-3554-471a-9f6d-f8af72da0869" providerId="AD" clId="Web-{D580C2DF-38AB-4FE9-8858-117AA3C70BC5}" dt="2024-10-29T17:54:37.782" v="130" actId="14100"/>
          <ac:picMkLst>
            <pc:docMk/>
            <pc:sldMk cId="2061077674" sldId="259"/>
            <ac:picMk id="1032" creationId="{6473ECC9-0866-3ACB-DE49-490E9935543D}"/>
          </ac:picMkLst>
        </pc:picChg>
        <pc:picChg chg="mod">
          <ac:chgData name="Gonzalez, Erica" userId="S::erica.gonzalez@uleth.ca::69e1db79-3554-471a-9f6d-f8af72da0869" providerId="AD" clId="Web-{D580C2DF-38AB-4FE9-8858-117AA3C70BC5}" dt="2024-10-29T17:54:41.126" v="131" actId="14100"/>
          <ac:picMkLst>
            <pc:docMk/>
            <pc:sldMk cId="2061077674" sldId="259"/>
            <ac:picMk id="1034" creationId="{61BC7B10-05AA-3ACB-4A17-910DB520C22C}"/>
          </ac:picMkLst>
        </pc:picChg>
      </pc:sldChg>
    </pc:docChg>
  </pc:docChgLst>
  <pc:docChgLst>
    <pc:chgData name="Gonzalez, Erica" userId="S::erica.gonzalez@uleth.ca::69e1db79-3554-471a-9f6d-f8af72da0869" providerId="AD" clId="Web-{1FDA3057-151A-438F-9CE2-86130E184A34}"/>
    <pc:docChg chg="modSld">
      <pc:chgData name="Gonzalez, Erica" userId="S::erica.gonzalez@uleth.ca::69e1db79-3554-471a-9f6d-f8af72da0869" providerId="AD" clId="Web-{1FDA3057-151A-438F-9CE2-86130E184A34}" dt="2024-10-29T16:19:07.842" v="612" actId="20577"/>
      <pc:docMkLst>
        <pc:docMk/>
      </pc:docMkLst>
      <pc:sldChg chg="addSp modSp mod modShow">
        <pc:chgData name="Gonzalez, Erica" userId="S::erica.gonzalez@uleth.ca::69e1db79-3554-471a-9f6d-f8af72da0869" providerId="AD" clId="Web-{1FDA3057-151A-438F-9CE2-86130E184A34}" dt="2024-10-29T16:19:07.842" v="612" actId="20577"/>
        <pc:sldMkLst>
          <pc:docMk/>
          <pc:sldMk cId="2061077674" sldId="259"/>
        </pc:sldMkLst>
        <pc:spChg chg="mod">
          <ac:chgData name="Gonzalez, Erica" userId="S::erica.gonzalez@uleth.ca::69e1db79-3554-471a-9f6d-f8af72da0869" providerId="AD" clId="Web-{1FDA3057-151A-438F-9CE2-86130E184A34}" dt="2024-10-29T16:17:35.623" v="580" actId="14100"/>
          <ac:spMkLst>
            <pc:docMk/>
            <pc:sldMk cId="2061077674" sldId="259"/>
            <ac:spMk id="6" creationId="{EE508C94-BCCC-4169-7D62-A0DAF258963A}"/>
          </ac:spMkLst>
        </pc:spChg>
        <pc:spChg chg="mod">
          <ac:chgData name="Gonzalez, Erica" userId="S::erica.gonzalez@uleth.ca::69e1db79-3554-471a-9f6d-f8af72da0869" providerId="AD" clId="Web-{1FDA3057-151A-438F-9CE2-86130E184A34}" dt="2024-10-29T16:19:07.842" v="612" actId="20577"/>
          <ac:spMkLst>
            <pc:docMk/>
            <pc:sldMk cId="2061077674" sldId="259"/>
            <ac:spMk id="7" creationId="{3A48960E-2BB4-F7A5-C133-2517520FE8DF}"/>
          </ac:spMkLst>
        </pc:spChg>
        <pc:spChg chg="add mod">
          <ac:chgData name="Gonzalez, Erica" userId="S::erica.gonzalez@uleth.ca::69e1db79-3554-471a-9f6d-f8af72da0869" providerId="AD" clId="Web-{1FDA3057-151A-438F-9CE2-86130E184A34}" dt="2024-10-29T16:15:14.622" v="552" actId="20577"/>
          <ac:spMkLst>
            <pc:docMk/>
            <pc:sldMk cId="2061077674" sldId="259"/>
            <ac:spMk id="8" creationId="{C7E0C86B-EEA7-8519-7F1D-E4C903131862}"/>
          </ac:spMkLst>
        </pc:spChg>
        <pc:spChg chg="mod">
          <ac:chgData name="Gonzalez, Erica" userId="S::erica.gonzalez@uleth.ca::69e1db79-3554-471a-9f6d-f8af72da0869" providerId="AD" clId="Web-{1FDA3057-151A-438F-9CE2-86130E184A34}" dt="2024-10-29T16:15:35.997" v="555" actId="14100"/>
          <ac:spMkLst>
            <pc:docMk/>
            <pc:sldMk cId="2061077674" sldId="259"/>
            <ac:spMk id="21" creationId="{BBB8A6D9-8EE0-F6F8-A463-A25A17747975}"/>
          </ac:spMkLst>
        </pc:spChg>
        <pc:spChg chg="mod">
          <ac:chgData name="Gonzalez, Erica" userId="S::erica.gonzalez@uleth.ca::69e1db79-3554-471a-9f6d-f8af72da0869" providerId="AD" clId="Web-{1FDA3057-151A-438F-9CE2-86130E184A34}" dt="2024-10-29T16:14:37.153" v="540" actId="1076"/>
          <ac:spMkLst>
            <pc:docMk/>
            <pc:sldMk cId="2061077674" sldId="259"/>
            <ac:spMk id="22" creationId="{BE17B4BE-846A-1CC1-DDEE-3A0567DA0647}"/>
          </ac:spMkLst>
        </pc:spChg>
        <pc:spChg chg="mod">
          <ac:chgData name="Gonzalez, Erica" userId="S::erica.gonzalez@uleth.ca::69e1db79-3554-471a-9f6d-f8af72da0869" providerId="AD" clId="Web-{1FDA3057-151A-438F-9CE2-86130E184A34}" dt="2024-10-29T16:08:34.822" v="314" actId="20577"/>
          <ac:spMkLst>
            <pc:docMk/>
            <pc:sldMk cId="2061077674" sldId="259"/>
            <ac:spMk id="1042" creationId="{A3809DD3-DA28-3081-E923-2B261E9EEE61}"/>
          </ac:spMkLst>
        </pc:spChg>
        <pc:spChg chg="mod">
          <ac:chgData name="Gonzalez, Erica" userId="S::erica.gonzalez@uleth.ca::69e1db79-3554-471a-9f6d-f8af72da0869" providerId="AD" clId="Web-{1FDA3057-151A-438F-9CE2-86130E184A34}" dt="2024-10-29T16:13:20.918" v="528" actId="14100"/>
          <ac:spMkLst>
            <pc:docMk/>
            <pc:sldMk cId="2061077674" sldId="259"/>
            <ac:spMk id="1057" creationId="{6A272AA8-9C8D-886F-0CDD-EFD40862CD88}"/>
          </ac:spMkLst>
        </pc:spChg>
        <pc:spChg chg="mod">
          <ac:chgData name="Gonzalez, Erica" userId="S::erica.gonzalez@uleth.ca::69e1db79-3554-471a-9f6d-f8af72da0869" providerId="AD" clId="Web-{1FDA3057-151A-438F-9CE2-86130E184A34}" dt="2024-10-29T16:17:17.123" v="578" actId="20577"/>
          <ac:spMkLst>
            <pc:docMk/>
            <pc:sldMk cId="2061077674" sldId="259"/>
            <ac:spMk id="1059" creationId="{50A2A147-2B99-1108-0590-4BD9DAA4AA7F}"/>
          </ac:spMkLst>
        </pc:spChg>
      </pc:sldChg>
    </pc:docChg>
  </pc:docChgLst>
  <pc:docChgLst>
    <pc:chgData name="Perry Stein" userId="S::perry.stein_lethbridge.ca#ext#@uleth.onmicrosoft.com::0435022b-3995-4000-a8a2-bca5b1b137f6" providerId="AD" clId="Web-{D836AAC8-C310-ADA3-8A10-81FB0231B066}"/>
    <pc:docChg chg="modSld">
      <pc:chgData name="Perry Stein" userId="S::perry.stein_lethbridge.ca#ext#@uleth.onmicrosoft.com::0435022b-3995-4000-a8a2-bca5b1b137f6" providerId="AD" clId="Web-{D836AAC8-C310-ADA3-8A10-81FB0231B066}" dt="2024-10-30T02:53:53.660" v="140" actId="1076"/>
      <pc:docMkLst>
        <pc:docMk/>
      </pc:docMkLst>
      <pc:sldChg chg="addSp delSp modSp">
        <pc:chgData name="Perry Stein" userId="S::perry.stein_lethbridge.ca#ext#@uleth.onmicrosoft.com::0435022b-3995-4000-a8a2-bca5b1b137f6" providerId="AD" clId="Web-{D836AAC8-C310-ADA3-8A10-81FB0231B066}" dt="2024-10-30T02:53:53.660" v="140" actId="1076"/>
        <pc:sldMkLst>
          <pc:docMk/>
          <pc:sldMk cId="2061077674" sldId="259"/>
        </pc:sldMkLst>
        <pc:spChg chg="mod">
          <ac:chgData name="Perry Stein" userId="S::perry.stein_lethbridge.ca#ext#@uleth.onmicrosoft.com::0435022b-3995-4000-a8a2-bca5b1b137f6" providerId="AD" clId="Web-{D836AAC8-C310-ADA3-8A10-81FB0231B066}" dt="2024-10-30T02:48:30.381" v="34" actId="20577"/>
          <ac:spMkLst>
            <pc:docMk/>
            <pc:sldMk cId="2061077674" sldId="259"/>
            <ac:spMk id="7" creationId="{3A48960E-2BB4-F7A5-C133-2517520FE8DF}"/>
          </ac:spMkLst>
        </pc:spChg>
        <pc:spChg chg="mod">
          <ac:chgData name="Perry Stein" userId="S::perry.stein_lethbridge.ca#ext#@uleth.onmicrosoft.com::0435022b-3995-4000-a8a2-bca5b1b137f6" providerId="AD" clId="Web-{D836AAC8-C310-ADA3-8A10-81FB0231B066}" dt="2024-10-30T02:51:10.661" v="73" actId="1076"/>
          <ac:spMkLst>
            <pc:docMk/>
            <pc:sldMk cId="2061077674" sldId="259"/>
            <ac:spMk id="8" creationId="{C7E0C86B-EEA7-8519-7F1D-E4C903131862}"/>
          </ac:spMkLst>
        </pc:spChg>
        <pc:spChg chg="add del">
          <ac:chgData name="Perry Stein" userId="S::perry.stein_lethbridge.ca#ext#@uleth.onmicrosoft.com::0435022b-3995-4000-a8a2-bca5b1b137f6" providerId="AD" clId="Web-{D836AAC8-C310-ADA3-8A10-81FB0231B066}" dt="2024-10-30T02:49:45.568" v="42"/>
          <ac:spMkLst>
            <pc:docMk/>
            <pc:sldMk cId="2061077674" sldId="259"/>
            <ac:spMk id="9" creationId="{71217AD4-C65F-E4FB-6796-4BCA176A9593}"/>
          </ac:spMkLst>
        </pc:spChg>
        <pc:spChg chg="add mod">
          <ac:chgData name="Perry Stein" userId="S::perry.stein_lethbridge.ca#ext#@uleth.onmicrosoft.com::0435022b-3995-4000-a8a2-bca5b1b137f6" providerId="AD" clId="Web-{D836AAC8-C310-ADA3-8A10-81FB0231B066}" dt="2024-10-30T02:53:42.035" v="139" actId="1076"/>
          <ac:spMkLst>
            <pc:docMk/>
            <pc:sldMk cId="2061077674" sldId="259"/>
            <ac:spMk id="11" creationId="{4D992E40-79FB-8C26-AF79-76D5C6BACCFC}"/>
          </ac:spMkLst>
        </pc:spChg>
        <pc:spChg chg="mod">
          <ac:chgData name="Perry Stein" userId="S::perry.stein_lethbridge.ca#ext#@uleth.onmicrosoft.com::0435022b-3995-4000-a8a2-bca5b1b137f6" providerId="AD" clId="Web-{D836AAC8-C310-ADA3-8A10-81FB0231B066}" dt="2024-10-30T02:50:06.802" v="45" actId="1076"/>
          <ac:spMkLst>
            <pc:docMk/>
            <pc:sldMk cId="2061077674" sldId="259"/>
            <ac:spMk id="16" creationId="{74A366F9-AA78-BF23-F2CD-459F09633829}"/>
          </ac:spMkLst>
        </pc:spChg>
        <pc:spChg chg="mod">
          <ac:chgData name="Perry Stein" userId="S::perry.stein_lethbridge.ca#ext#@uleth.onmicrosoft.com::0435022b-3995-4000-a8a2-bca5b1b137f6" providerId="AD" clId="Web-{D836AAC8-C310-ADA3-8A10-81FB0231B066}" dt="2024-10-30T02:52:12.114" v="100" actId="20577"/>
          <ac:spMkLst>
            <pc:docMk/>
            <pc:sldMk cId="2061077674" sldId="259"/>
            <ac:spMk id="17" creationId="{72D25702-F70E-739D-6CFC-D16D495CB2EA}"/>
          </ac:spMkLst>
        </pc:spChg>
        <pc:spChg chg="mod">
          <ac:chgData name="Perry Stein" userId="S::perry.stein_lethbridge.ca#ext#@uleth.onmicrosoft.com::0435022b-3995-4000-a8a2-bca5b1b137f6" providerId="AD" clId="Web-{D836AAC8-C310-ADA3-8A10-81FB0231B066}" dt="2024-10-30T02:50:55.537" v="69" actId="20577"/>
          <ac:spMkLst>
            <pc:docMk/>
            <pc:sldMk cId="2061077674" sldId="259"/>
            <ac:spMk id="21" creationId="{BBB8A6D9-8EE0-F6F8-A463-A25A17747975}"/>
          </ac:spMkLst>
        </pc:spChg>
        <pc:spChg chg="mod">
          <ac:chgData name="Perry Stein" userId="S::perry.stein_lethbridge.ca#ext#@uleth.onmicrosoft.com::0435022b-3995-4000-a8a2-bca5b1b137f6" providerId="AD" clId="Web-{D836AAC8-C310-ADA3-8A10-81FB0231B066}" dt="2024-10-30T02:53:53.660" v="140" actId="1076"/>
          <ac:spMkLst>
            <pc:docMk/>
            <pc:sldMk cId="2061077674" sldId="259"/>
            <ac:spMk id="22" creationId="{BE17B4BE-846A-1CC1-DDEE-3A0567DA0647}"/>
          </ac:spMkLst>
        </pc:spChg>
        <pc:spChg chg="mod">
          <ac:chgData name="Perry Stein" userId="S::perry.stein_lethbridge.ca#ext#@uleth.onmicrosoft.com::0435022b-3995-4000-a8a2-bca5b1b137f6" providerId="AD" clId="Web-{D836AAC8-C310-ADA3-8A10-81FB0231B066}" dt="2024-10-30T02:50:27.662" v="46" actId="14100"/>
          <ac:spMkLst>
            <pc:docMk/>
            <pc:sldMk cId="2061077674" sldId="259"/>
            <ac:spMk id="1057" creationId="{6A272AA8-9C8D-886F-0CDD-EFD40862CD88}"/>
          </ac:spMkLst>
        </pc:spChg>
        <pc:spChg chg="mod">
          <ac:chgData name="Perry Stein" userId="S::perry.stein_lethbridge.ca#ext#@uleth.onmicrosoft.com::0435022b-3995-4000-a8a2-bca5b1b137f6" providerId="AD" clId="Web-{D836AAC8-C310-ADA3-8A10-81FB0231B066}" dt="2024-10-30T02:48:59.959" v="38" actId="20577"/>
          <ac:spMkLst>
            <pc:docMk/>
            <pc:sldMk cId="2061077674" sldId="259"/>
            <ac:spMk id="1059" creationId="{50A2A147-2B99-1108-0590-4BD9DAA4AA7F}"/>
          </ac:spMkLst>
        </pc:spChg>
      </pc:sldChg>
    </pc:docChg>
  </pc:docChgLst>
  <pc:docChgLst>
    <pc:chgData name="Gonzalez, Erica" userId="69e1db79-3554-471a-9f6d-f8af72da0869" providerId="ADAL" clId="{6C63D251-6810-4F05-BD92-660153FECFC1}"/>
    <pc:docChg chg="modSld">
      <pc:chgData name="Gonzalez, Erica" userId="69e1db79-3554-471a-9f6d-f8af72da0869" providerId="ADAL" clId="{6C63D251-6810-4F05-BD92-660153FECFC1}" dt="2024-11-28T16:40:50.590" v="144" actId="14100"/>
      <pc:docMkLst>
        <pc:docMk/>
      </pc:docMkLst>
      <pc:sldChg chg="modSp mod">
        <pc:chgData name="Gonzalez, Erica" userId="69e1db79-3554-471a-9f6d-f8af72da0869" providerId="ADAL" clId="{6C63D251-6810-4F05-BD92-660153FECFC1}" dt="2024-11-28T16:40:50.590" v="144" actId="14100"/>
        <pc:sldMkLst>
          <pc:docMk/>
          <pc:sldMk cId="2061077674" sldId="259"/>
        </pc:sldMkLst>
        <pc:spChg chg="mod">
          <ac:chgData name="Gonzalez, Erica" userId="69e1db79-3554-471a-9f6d-f8af72da0869" providerId="ADAL" clId="{6C63D251-6810-4F05-BD92-660153FECFC1}" dt="2024-11-28T16:40:13.844" v="142" actId="1076"/>
          <ac:spMkLst>
            <pc:docMk/>
            <pc:sldMk cId="2061077674" sldId="259"/>
            <ac:spMk id="6" creationId="{EE508C94-BCCC-4169-7D62-A0DAF258963A}"/>
          </ac:spMkLst>
        </pc:spChg>
        <pc:spChg chg="mod">
          <ac:chgData name="Gonzalez, Erica" userId="69e1db79-3554-471a-9f6d-f8af72da0869" providerId="ADAL" clId="{6C63D251-6810-4F05-BD92-660153FECFC1}" dt="2024-11-28T16:40:20.285" v="143" actId="1076"/>
          <ac:spMkLst>
            <pc:docMk/>
            <pc:sldMk cId="2061077674" sldId="259"/>
            <ac:spMk id="7" creationId="{3A48960E-2BB4-F7A5-C133-2517520FE8DF}"/>
          </ac:spMkLst>
        </pc:spChg>
        <pc:spChg chg="mod">
          <ac:chgData name="Gonzalez, Erica" userId="69e1db79-3554-471a-9f6d-f8af72da0869" providerId="ADAL" clId="{6C63D251-6810-4F05-BD92-660153FECFC1}" dt="2024-11-28T16:38:19.903" v="118" actId="1076"/>
          <ac:spMkLst>
            <pc:docMk/>
            <pc:sldMk cId="2061077674" sldId="259"/>
            <ac:spMk id="9" creationId="{F16E9845-E9CC-6122-53C1-FFC42C533045}"/>
          </ac:spMkLst>
        </pc:spChg>
        <pc:spChg chg="mod">
          <ac:chgData name="Gonzalez, Erica" userId="69e1db79-3554-471a-9f6d-f8af72da0869" providerId="ADAL" clId="{6C63D251-6810-4F05-BD92-660153FECFC1}" dt="2024-11-28T16:38:08.718" v="117" actId="1036"/>
          <ac:spMkLst>
            <pc:docMk/>
            <pc:sldMk cId="2061077674" sldId="259"/>
            <ac:spMk id="10" creationId="{04E3F9F6-5360-8E4A-6450-68DE53CAF3FF}"/>
          </ac:spMkLst>
        </pc:spChg>
        <pc:spChg chg="mod">
          <ac:chgData name="Gonzalez, Erica" userId="69e1db79-3554-471a-9f6d-f8af72da0869" providerId="ADAL" clId="{6C63D251-6810-4F05-BD92-660153FECFC1}" dt="2024-11-28T16:39:49.785" v="140" actId="1076"/>
          <ac:spMkLst>
            <pc:docMk/>
            <pc:sldMk cId="2061077674" sldId="259"/>
            <ac:spMk id="13" creationId="{3BD660AA-5C15-38C7-B506-B1C262A7410F}"/>
          </ac:spMkLst>
        </pc:spChg>
        <pc:spChg chg="mod ord">
          <ac:chgData name="Gonzalez, Erica" userId="69e1db79-3554-471a-9f6d-f8af72da0869" providerId="ADAL" clId="{6C63D251-6810-4F05-BD92-660153FECFC1}" dt="2024-11-28T16:37:16.521" v="89" actId="14100"/>
          <ac:spMkLst>
            <pc:docMk/>
            <pc:sldMk cId="2061077674" sldId="259"/>
            <ac:spMk id="14" creationId="{1DD2C4B7-8B87-9FDD-40E1-9306264CB9C4}"/>
          </ac:spMkLst>
        </pc:spChg>
        <pc:spChg chg="mod">
          <ac:chgData name="Gonzalez, Erica" userId="69e1db79-3554-471a-9f6d-f8af72da0869" providerId="ADAL" clId="{6C63D251-6810-4F05-BD92-660153FECFC1}" dt="2024-11-28T16:39:21.589" v="139" actId="1037"/>
          <ac:spMkLst>
            <pc:docMk/>
            <pc:sldMk cId="2061077674" sldId="259"/>
            <ac:spMk id="15" creationId="{F85F662E-08E3-FF4B-FAFB-B7044EBC2487}"/>
          </ac:spMkLst>
        </pc:spChg>
        <pc:spChg chg="mod">
          <ac:chgData name="Gonzalez, Erica" userId="69e1db79-3554-471a-9f6d-f8af72da0869" providerId="ADAL" clId="{6C63D251-6810-4F05-BD92-660153FECFC1}" dt="2024-11-28T16:36:05.997" v="70" actId="1035"/>
          <ac:spMkLst>
            <pc:docMk/>
            <pc:sldMk cId="2061077674" sldId="259"/>
            <ac:spMk id="20" creationId="{B007983C-5D2C-22BF-8C40-FDCE02CF2240}"/>
          </ac:spMkLst>
        </pc:spChg>
        <pc:spChg chg="mod">
          <ac:chgData name="Gonzalez, Erica" userId="69e1db79-3554-471a-9f6d-f8af72da0869" providerId="ADAL" clId="{6C63D251-6810-4F05-BD92-660153FECFC1}" dt="2024-11-28T16:39:56.703" v="141" actId="1076"/>
          <ac:spMkLst>
            <pc:docMk/>
            <pc:sldMk cId="2061077674" sldId="259"/>
            <ac:spMk id="21" creationId="{BBB8A6D9-8EE0-F6F8-A463-A25A17747975}"/>
          </ac:spMkLst>
        </pc:spChg>
        <pc:spChg chg="mod">
          <ac:chgData name="Gonzalez, Erica" userId="69e1db79-3554-471a-9f6d-f8af72da0869" providerId="ADAL" clId="{6C63D251-6810-4F05-BD92-660153FECFC1}" dt="2024-11-28T16:37:46.669" v="100" actId="14100"/>
          <ac:spMkLst>
            <pc:docMk/>
            <pc:sldMk cId="2061077674" sldId="259"/>
            <ac:spMk id="1025" creationId="{78CA69EA-9FD7-2B0C-5DFB-C5C8CDD1A6D0}"/>
          </ac:spMkLst>
        </pc:spChg>
        <pc:spChg chg="mod">
          <ac:chgData name="Gonzalez, Erica" userId="69e1db79-3554-471a-9f6d-f8af72da0869" providerId="ADAL" clId="{6C63D251-6810-4F05-BD92-660153FECFC1}" dt="2024-11-28T16:34:25.272" v="41" actId="1036"/>
          <ac:spMkLst>
            <pc:docMk/>
            <pc:sldMk cId="2061077674" sldId="259"/>
            <ac:spMk id="1036" creationId="{8B966A2C-A8CF-D236-1232-A6A232D537A5}"/>
          </ac:spMkLst>
        </pc:spChg>
        <pc:spChg chg="mod">
          <ac:chgData name="Gonzalez, Erica" userId="69e1db79-3554-471a-9f6d-f8af72da0869" providerId="ADAL" clId="{6C63D251-6810-4F05-BD92-660153FECFC1}" dt="2024-11-28T16:37:50.781" v="105" actId="1036"/>
          <ac:spMkLst>
            <pc:docMk/>
            <pc:sldMk cId="2061077674" sldId="259"/>
            <ac:spMk id="1037" creationId="{8AF62AD4-CFC5-40DD-36E9-A2427994F2FD}"/>
          </ac:spMkLst>
        </pc:spChg>
        <pc:spChg chg="mod">
          <ac:chgData name="Gonzalez, Erica" userId="69e1db79-3554-471a-9f6d-f8af72da0869" providerId="ADAL" clId="{6C63D251-6810-4F05-BD92-660153FECFC1}" dt="2024-11-28T16:38:02.597" v="110" actId="14100"/>
          <ac:spMkLst>
            <pc:docMk/>
            <pc:sldMk cId="2061077674" sldId="259"/>
            <ac:spMk id="1042" creationId="{A3809DD3-DA28-3081-E923-2B261E9EEE61}"/>
          </ac:spMkLst>
        </pc:spChg>
        <pc:spChg chg="mod">
          <ac:chgData name="Gonzalez, Erica" userId="69e1db79-3554-471a-9f6d-f8af72da0869" providerId="ADAL" clId="{6C63D251-6810-4F05-BD92-660153FECFC1}" dt="2024-11-28T16:37:40.214" v="99" actId="1037"/>
          <ac:spMkLst>
            <pc:docMk/>
            <pc:sldMk cId="2061077674" sldId="259"/>
            <ac:spMk id="1053" creationId="{90E48398-9109-1ABC-840A-0D9373BEB16C}"/>
          </ac:spMkLst>
        </pc:spChg>
        <pc:spChg chg="mod">
          <ac:chgData name="Gonzalez, Erica" userId="69e1db79-3554-471a-9f6d-f8af72da0869" providerId="ADAL" clId="{6C63D251-6810-4F05-BD92-660153FECFC1}" dt="2024-11-28T16:40:50.590" v="144" actId="14100"/>
          <ac:spMkLst>
            <pc:docMk/>
            <pc:sldMk cId="2061077674" sldId="259"/>
            <ac:spMk id="1057" creationId="{6A272AA8-9C8D-886F-0CDD-EFD40862CD88}"/>
          </ac:spMkLst>
        </pc:spChg>
      </pc:sldChg>
    </pc:docChg>
  </pc:docChgLst>
  <pc:docChgLst>
    <pc:chgData name="Gonzalez, Erica" userId="69e1db79-3554-471a-9f6d-f8af72da0869" providerId="ADAL" clId="{C3F26092-97EE-40B8-A3BB-BF53FB0AA8DA}"/>
    <pc:docChg chg="undo custSel modSld">
      <pc:chgData name="Gonzalez, Erica" userId="69e1db79-3554-471a-9f6d-f8af72da0869" providerId="ADAL" clId="{C3F26092-97EE-40B8-A3BB-BF53FB0AA8DA}" dt="2024-10-29T17:48:06.077" v="908" actId="20577"/>
      <pc:docMkLst>
        <pc:docMk/>
      </pc:docMkLst>
      <pc:sldChg chg="addSp delSp modSp mod">
        <pc:chgData name="Gonzalez, Erica" userId="69e1db79-3554-471a-9f6d-f8af72da0869" providerId="ADAL" clId="{C3F26092-97EE-40B8-A3BB-BF53FB0AA8DA}" dt="2024-10-29T17:48:06.077" v="908" actId="20577"/>
        <pc:sldMkLst>
          <pc:docMk/>
          <pc:sldMk cId="2061077674" sldId="259"/>
        </pc:sldMkLst>
        <pc:spChg chg="mod">
          <ac:chgData name="Gonzalez, Erica" userId="69e1db79-3554-471a-9f6d-f8af72da0869" providerId="ADAL" clId="{C3F26092-97EE-40B8-A3BB-BF53FB0AA8DA}" dt="2024-10-29T16:26:10.681" v="208" actId="14100"/>
          <ac:spMkLst>
            <pc:docMk/>
            <pc:sldMk cId="2061077674" sldId="259"/>
            <ac:spMk id="2" creationId="{94E89671-E347-787F-29B4-6832E6D4580E}"/>
          </ac:spMkLst>
        </pc:spChg>
        <pc:spChg chg="mod">
          <ac:chgData name="Gonzalez, Erica" userId="69e1db79-3554-471a-9f6d-f8af72da0869" providerId="ADAL" clId="{C3F26092-97EE-40B8-A3BB-BF53FB0AA8DA}" dt="2024-10-29T17:47:49.734" v="879" actId="1076"/>
          <ac:spMkLst>
            <pc:docMk/>
            <pc:sldMk cId="2061077674" sldId="259"/>
            <ac:spMk id="4" creationId="{6A76116D-FE65-0DCF-F242-011F7CB83A04}"/>
          </ac:spMkLst>
        </pc:spChg>
        <pc:spChg chg="mod">
          <ac:chgData name="Gonzalez, Erica" userId="69e1db79-3554-471a-9f6d-f8af72da0869" providerId="ADAL" clId="{C3F26092-97EE-40B8-A3BB-BF53FB0AA8DA}" dt="2024-10-29T17:16:38.393" v="354" actId="14100"/>
          <ac:spMkLst>
            <pc:docMk/>
            <pc:sldMk cId="2061077674" sldId="259"/>
            <ac:spMk id="6" creationId="{EE508C94-BCCC-4169-7D62-A0DAF258963A}"/>
          </ac:spMkLst>
        </pc:spChg>
        <pc:spChg chg="mod">
          <ac:chgData name="Gonzalez, Erica" userId="69e1db79-3554-471a-9f6d-f8af72da0869" providerId="ADAL" clId="{C3F26092-97EE-40B8-A3BB-BF53FB0AA8DA}" dt="2024-10-29T17:36:53.235" v="708" actId="1035"/>
          <ac:spMkLst>
            <pc:docMk/>
            <pc:sldMk cId="2061077674" sldId="259"/>
            <ac:spMk id="7" creationId="{3A48960E-2BB4-F7A5-C133-2517520FE8DF}"/>
          </ac:spMkLst>
        </pc:spChg>
        <pc:spChg chg="mod">
          <ac:chgData name="Gonzalez, Erica" userId="69e1db79-3554-471a-9f6d-f8af72da0869" providerId="ADAL" clId="{C3F26092-97EE-40B8-A3BB-BF53FB0AA8DA}" dt="2024-10-29T17:41:00.415" v="837" actId="14100"/>
          <ac:spMkLst>
            <pc:docMk/>
            <pc:sldMk cId="2061077674" sldId="259"/>
            <ac:spMk id="8" creationId="{C7E0C86B-EEA7-8519-7F1D-E4C903131862}"/>
          </ac:spMkLst>
        </pc:spChg>
        <pc:spChg chg="add mod">
          <ac:chgData name="Gonzalez, Erica" userId="69e1db79-3554-471a-9f6d-f8af72da0869" providerId="ADAL" clId="{C3F26092-97EE-40B8-A3BB-BF53FB0AA8DA}" dt="2024-10-29T17:47:45.212" v="877" actId="20577"/>
          <ac:spMkLst>
            <pc:docMk/>
            <pc:sldMk cId="2061077674" sldId="259"/>
            <ac:spMk id="10" creationId="{04E3F9F6-5360-8E4A-6450-68DE53CAF3FF}"/>
          </ac:spMkLst>
        </pc:spChg>
        <pc:spChg chg="mod">
          <ac:chgData name="Gonzalez, Erica" userId="69e1db79-3554-471a-9f6d-f8af72da0869" providerId="ADAL" clId="{C3F26092-97EE-40B8-A3BB-BF53FB0AA8DA}" dt="2024-10-29T17:36:06.487" v="678" actId="1035"/>
          <ac:spMkLst>
            <pc:docMk/>
            <pc:sldMk cId="2061077674" sldId="259"/>
            <ac:spMk id="14" creationId="{1DD2C4B7-8B87-9FDD-40E1-9306264CB9C4}"/>
          </ac:spMkLst>
        </pc:spChg>
        <pc:spChg chg="mod">
          <ac:chgData name="Gonzalez, Erica" userId="69e1db79-3554-471a-9f6d-f8af72da0869" providerId="ADAL" clId="{C3F26092-97EE-40B8-A3BB-BF53FB0AA8DA}" dt="2024-10-29T17:48:06.077" v="908" actId="20577"/>
          <ac:spMkLst>
            <pc:docMk/>
            <pc:sldMk cId="2061077674" sldId="259"/>
            <ac:spMk id="16" creationId="{74A366F9-AA78-BF23-F2CD-459F09633829}"/>
          </ac:spMkLst>
        </pc:spChg>
        <pc:spChg chg="mod">
          <ac:chgData name="Gonzalez, Erica" userId="69e1db79-3554-471a-9f6d-f8af72da0869" providerId="ADAL" clId="{C3F26092-97EE-40B8-A3BB-BF53FB0AA8DA}" dt="2024-10-29T16:38:54.218" v="307" actId="1076"/>
          <ac:spMkLst>
            <pc:docMk/>
            <pc:sldMk cId="2061077674" sldId="259"/>
            <ac:spMk id="17" creationId="{72D25702-F70E-739D-6CFC-D16D495CB2EA}"/>
          </ac:spMkLst>
        </pc:spChg>
        <pc:spChg chg="mod">
          <ac:chgData name="Gonzalez, Erica" userId="69e1db79-3554-471a-9f6d-f8af72da0869" providerId="ADAL" clId="{C3F26092-97EE-40B8-A3BB-BF53FB0AA8DA}" dt="2024-10-29T17:37:00.177" v="709" actId="14100"/>
          <ac:spMkLst>
            <pc:docMk/>
            <pc:sldMk cId="2061077674" sldId="259"/>
            <ac:spMk id="20" creationId="{B007983C-5D2C-22BF-8C40-FDCE02CF2240}"/>
          </ac:spMkLst>
        </pc:spChg>
        <pc:spChg chg="mod">
          <ac:chgData name="Gonzalez, Erica" userId="69e1db79-3554-471a-9f6d-f8af72da0869" providerId="ADAL" clId="{C3F26092-97EE-40B8-A3BB-BF53FB0AA8DA}" dt="2024-10-29T17:40:54.449" v="836" actId="20577"/>
          <ac:spMkLst>
            <pc:docMk/>
            <pc:sldMk cId="2061077674" sldId="259"/>
            <ac:spMk id="21" creationId="{BBB8A6D9-8EE0-F6F8-A463-A25A17747975}"/>
          </ac:spMkLst>
        </pc:spChg>
        <pc:spChg chg="mod">
          <ac:chgData name="Gonzalez, Erica" userId="69e1db79-3554-471a-9f6d-f8af72da0869" providerId="ADAL" clId="{C3F26092-97EE-40B8-A3BB-BF53FB0AA8DA}" dt="2024-10-29T17:41:02.480" v="838" actId="14100"/>
          <ac:spMkLst>
            <pc:docMk/>
            <pc:sldMk cId="2061077674" sldId="259"/>
            <ac:spMk id="22" creationId="{BE17B4BE-846A-1CC1-DDEE-3A0567DA0647}"/>
          </ac:spMkLst>
        </pc:spChg>
        <pc:spChg chg="mod">
          <ac:chgData name="Gonzalez, Erica" userId="69e1db79-3554-471a-9f6d-f8af72da0869" providerId="ADAL" clId="{C3F26092-97EE-40B8-A3BB-BF53FB0AA8DA}" dt="2024-10-29T17:35:40.782" v="666" actId="14100"/>
          <ac:spMkLst>
            <pc:docMk/>
            <pc:sldMk cId="2061077674" sldId="259"/>
            <ac:spMk id="1025" creationId="{78CA69EA-9FD7-2B0C-5DFB-C5C8CDD1A6D0}"/>
          </ac:spMkLst>
        </pc:spChg>
        <pc:spChg chg="mod">
          <ac:chgData name="Gonzalez, Erica" userId="69e1db79-3554-471a-9f6d-f8af72da0869" providerId="ADAL" clId="{C3F26092-97EE-40B8-A3BB-BF53FB0AA8DA}" dt="2024-10-29T17:35:21.021" v="660" actId="14100"/>
          <ac:spMkLst>
            <pc:docMk/>
            <pc:sldMk cId="2061077674" sldId="259"/>
            <ac:spMk id="1036" creationId="{8B966A2C-A8CF-D236-1232-A6A232D537A5}"/>
          </ac:spMkLst>
        </pc:spChg>
        <pc:spChg chg="mod">
          <ac:chgData name="Gonzalez, Erica" userId="69e1db79-3554-471a-9f6d-f8af72da0869" providerId="ADAL" clId="{C3F26092-97EE-40B8-A3BB-BF53FB0AA8DA}" dt="2024-10-29T17:35:24.010" v="662" actId="1036"/>
          <ac:spMkLst>
            <pc:docMk/>
            <pc:sldMk cId="2061077674" sldId="259"/>
            <ac:spMk id="1037" creationId="{8AF62AD4-CFC5-40DD-36E9-A2427994F2FD}"/>
          </ac:spMkLst>
        </pc:spChg>
        <pc:spChg chg="mod">
          <ac:chgData name="Gonzalez, Erica" userId="69e1db79-3554-471a-9f6d-f8af72da0869" providerId="ADAL" clId="{C3F26092-97EE-40B8-A3BB-BF53FB0AA8DA}" dt="2024-10-29T17:35:12.160" v="657" actId="1035"/>
          <ac:spMkLst>
            <pc:docMk/>
            <pc:sldMk cId="2061077674" sldId="259"/>
            <ac:spMk id="1042" creationId="{A3809DD3-DA28-3081-E923-2B261E9EEE61}"/>
          </ac:spMkLst>
        </pc:spChg>
        <pc:spChg chg="mod">
          <ac:chgData name="Gonzalez, Erica" userId="69e1db79-3554-471a-9f6d-f8af72da0869" providerId="ADAL" clId="{C3F26092-97EE-40B8-A3BB-BF53FB0AA8DA}" dt="2024-10-29T17:35:29.871" v="663" actId="1035"/>
          <ac:spMkLst>
            <pc:docMk/>
            <pc:sldMk cId="2061077674" sldId="259"/>
            <ac:spMk id="1053" creationId="{90E48398-9109-1ABC-840A-0D9373BEB16C}"/>
          </ac:spMkLst>
        </pc:spChg>
        <pc:spChg chg="mod">
          <ac:chgData name="Gonzalez, Erica" userId="69e1db79-3554-471a-9f6d-f8af72da0869" providerId="ADAL" clId="{C3F26092-97EE-40B8-A3BB-BF53FB0AA8DA}" dt="2024-10-29T17:17:52.280" v="414" actId="14100"/>
          <ac:spMkLst>
            <pc:docMk/>
            <pc:sldMk cId="2061077674" sldId="259"/>
            <ac:spMk id="1057" creationId="{6A272AA8-9C8D-886F-0CDD-EFD40862CD88}"/>
          </ac:spMkLst>
        </pc:spChg>
        <pc:spChg chg="mod">
          <ac:chgData name="Gonzalez, Erica" userId="69e1db79-3554-471a-9f6d-f8af72da0869" providerId="ADAL" clId="{C3F26092-97EE-40B8-A3BB-BF53FB0AA8DA}" dt="2024-10-29T17:39:48.766" v="769" actId="12"/>
          <ac:spMkLst>
            <pc:docMk/>
            <pc:sldMk cId="2061077674" sldId="259"/>
            <ac:spMk id="1059" creationId="{50A2A147-2B99-1108-0590-4BD9DAA4AA7F}"/>
          </ac:spMkLst>
        </pc:spChg>
        <pc:picChg chg="add del mod">
          <ac:chgData name="Gonzalez, Erica" userId="69e1db79-3554-471a-9f6d-f8af72da0869" providerId="ADAL" clId="{C3F26092-97EE-40B8-A3BB-BF53FB0AA8DA}" dt="2024-10-29T16:39:59.103" v="310" actId="478"/>
          <ac:picMkLst>
            <pc:docMk/>
            <pc:sldMk cId="2061077674" sldId="259"/>
            <ac:picMk id="9" creationId="{58B39037-1811-A957-CFFE-21A84152A356}"/>
          </ac:picMkLst>
        </pc:picChg>
        <pc:picChg chg="add mod">
          <ac:chgData name="Gonzalez, Erica" userId="69e1db79-3554-471a-9f6d-f8af72da0869" providerId="ADAL" clId="{C3F26092-97EE-40B8-A3BB-BF53FB0AA8DA}" dt="2024-10-29T17:43:11.181" v="847" actId="1036"/>
          <ac:picMkLst>
            <pc:docMk/>
            <pc:sldMk cId="2061077674" sldId="259"/>
            <ac:picMk id="12" creationId="{62225839-644D-2882-8BB1-5C62654E357A}"/>
          </ac:picMkLst>
        </pc:picChg>
        <pc:picChg chg="del mod">
          <ac:chgData name="Gonzalez, Erica" userId="69e1db79-3554-471a-9f6d-f8af72da0869" providerId="ADAL" clId="{C3F26092-97EE-40B8-A3BB-BF53FB0AA8DA}" dt="2024-10-29T17:42:46.385" v="842" actId="478"/>
          <ac:picMkLst>
            <pc:docMk/>
            <pc:sldMk cId="2061077674" sldId="259"/>
            <ac:picMk id="26" creationId="{6C4D4DEE-8C9E-3976-8D3C-6F160A78DE46}"/>
          </ac:picMkLst>
        </pc:picChg>
        <pc:picChg chg="add del mod">
          <ac:chgData name="Gonzalez, Erica" userId="69e1db79-3554-471a-9f6d-f8af72da0869" providerId="ADAL" clId="{C3F26092-97EE-40B8-A3BB-BF53FB0AA8DA}" dt="2024-10-29T17:39:35.564" v="766" actId="478"/>
          <ac:picMkLst>
            <pc:docMk/>
            <pc:sldMk cId="2061077674" sldId="259"/>
            <ac:picMk id="1028" creationId="{C0601A74-9F43-C045-CE6A-B8EE4C915E13}"/>
          </ac:picMkLst>
        </pc:picChg>
        <pc:picChg chg="add del mod">
          <ac:chgData name="Gonzalez, Erica" userId="69e1db79-3554-471a-9f6d-f8af72da0869" providerId="ADAL" clId="{C3F26092-97EE-40B8-A3BB-BF53FB0AA8DA}" dt="2024-10-29T17:39:33.446" v="764" actId="478"/>
          <ac:picMkLst>
            <pc:docMk/>
            <pc:sldMk cId="2061077674" sldId="259"/>
            <ac:picMk id="1030" creationId="{D5CAC138-256F-383D-9A54-D9E3719D734E}"/>
          </ac:picMkLst>
        </pc:picChg>
        <pc:picChg chg="add mod">
          <ac:chgData name="Gonzalez, Erica" userId="69e1db79-3554-471a-9f6d-f8af72da0869" providerId="ADAL" clId="{C3F26092-97EE-40B8-A3BB-BF53FB0AA8DA}" dt="2024-10-29T17:47:08.351" v="863" actId="18131"/>
          <ac:picMkLst>
            <pc:docMk/>
            <pc:sldMk cId="2061077674" sldId="259"/>
            <ac:picMk id="1032" creationId="{6473ECC9-0866-3ACB-DE49-490E9935543D}"/>
          </ac:picMkLst>
        </pc:picChg>
        <pc:picChg chg="add mod">
          <ac:chgData name="Gonzalez, Erica" userId="69e1db79-3554-471a-9f6d-f8af72da0869" providerId="ADAL" clId="{C3F26092-97EE-40B8-A3BB-BF53FB0AA8DA}" dt="2024-10-29T17:46:45.550" v="861" actId="732"/>
          <ac:picMkLst>
            <pc:docMk/>
            <pc:sldMk cId="2061077674" sldId="259"/>
            <ac:picMk id="1034" creationId="{61BC7B10-05AA-3ACB-4A17-910DB520C22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8A340-FABB-774A-B120-7E4B320A996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CE104-CD8C-5746-A725-B81B869D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5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1pPr>
    <a:lvl2pPr marL="325892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2pPr>
    <a:lvl3pPr marL="651784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3pPr>
    <a:lvl4pPr marL="977676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4pPr>
    <a:lvl5pPr marL="1303569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5pPr>
    <a:lvl6pPr marL="1629461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6pPr>
    <a:lvl7pPr marL="1955353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7pPr>
    <a:lvl8pPr marL="2281245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8pPr>
    <a:lvl9pPr marL="2607137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CE104-CD8C-5746-A725-B81B869D9B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5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3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8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5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2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2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9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1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7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monton.ca/programs_services/landscaping_gardening/pop-up-community-gardens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discobikini.com/maize-field/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jpeg"/><Relationship Id="rId4" Type="http://schemas.openxmlformats.org/officeDocument/2006/relationships/image" Target="../media/image2.svg"/><Relationship Id="rId9" Type="http://schemas.openxmlformats.org/officeDocument/2006/relationships/hyperlink" Target="https://proof.utoronto.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B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id="{94E89671-E347-787F-29B4-6832E6D4580E}"/>
              </a:ext>
            </a:extLst>
          </p:cNvPr>
          <p:cNvSpPr/>
          <p:nvPr/>
        </p:nvSpPr>
        <p:spPr>
          <a:xfrm>
            <a:off x="-38069" y="585764"/>
            <a:ext cx="32801288" cy="2045391"/>
          </a:xfrm>
          <a:prstGeom prst="doubleWave">
            <a:avLst/>
          </a:prstGeom>
          <a:solidFill>
            <a:srgbClr val="045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76116D-FE65-0DCF-F242-011F7CB83A04}"/>
              </a:ext>
            </a:extLst>
          </p:cNvPr>
          <p:cNvSpPr/>
          <p:nvPr/>
        </p:nvSpPr>
        <p:spPr>
          <a:xfrm>
            <a:off x="-38100" y="-33352"/>
            <a:ext cx="32956500" cy="2589979"/>
          </a:xfrm>
          <a:prstGeom prst="rect">
            <a:avLst/>
          </a:prstGeom>
          <a:solidFill>
            <a:srgbClr val="045470"/>
          </a:solidFill>
          <a:ln>
            <a:solidFill>
              <a:srgbClr val="0454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6A272AA8-9C8D-886F-0CDD-EFD40862CD88}"/>
              </a:ext>
            </a:extLst>
          </p:cNvPr>
          <p:cNvSpPr/>
          <p:nvPr/>
        </p:nvSpPr>
        <p:spPr>
          <a:xfrm>
            <a:off x="22341873" y="3467230"/>
            <a:ext cx="10412151" cy="10477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8B966A2C-A8CF-D236-1232-A6A232D537A5}"/>
              </a:ext>
            </a:extLst>
          </p:cNvPr>
          <p:cNvSpPr/>
          <p:nvPr/>
        </p:nvSpPr>
        <p:spPr>
          <a:xfrm>
            <a:off x="152400" y="11949590"/>
            <a:ext cx="10515600" cy="862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6C8D65-B26E-CF20-0EFD-45ECF1A0D123}"/>
              </a:ext>
            </a:extLst>
          </p:cNvPr>
          <p:cNvSpPr/>
          <p:nvPr/>
        </p:nvSpPr>
        <p:spPr>
          <a:xfrm>
            <a:off x="-20598" y="20722182"/>
            <a:ext cx="32918400" cy="1225749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4A366F9-AA78-BF23-F2CD-459F09633829}"/>
              </a:ext>
            </a:extLst>
          </p:cNvPr>
          <p:cNvSpPr txBox="1"/>
          <p:nvPr/>
        </p:nvSpPr>
        <p:spPr>
          <a:xfrm>
            <a:off x="208258" y="16971"/>
            <a:ext cx="32918399" cy="1367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Urban Food Security and Land Use Bylaw </a:t>
            </a:r>
            <a:r>
              <a:rPr lang="en-US" sz="7200" b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Renewal Project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2D25702-F70E-739D-6CFC-D16D495CB2EA}"/>
              </a:ext>
            </a:extLst>
          </p:cNvPr>
          <p:cNvSpPr txBox="1"/>
          <p:nvPr/>
        </p:nvSpPr>
        <p:spPr>
          <a:xfrm>
            <a:off x="3003867" y="1143586"/>
            <a:ext cx="27419936" cy="167430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3200" b="0" i="1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Erica Gonzalez</a:t>
            </a:r>
            <a:r>
              <a:rPr lang="en-CA" sz="3200" b="0" i="1" baseline="30000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1,3</a:t>
            </a:r>
            <a:r>
              <a:rPr lang="en-CA" sz="3200" b="0" i="1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, Bhawana Pradhan</a:t>
            </a:r>
            <a:r>
              <a:rPr lang="en-CA" sz="3200" b="0" i="1" baseline="30000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1,3</a:t>
            </a:r>
            <a:r>
              <a:rPr lang="en-CA" sz="3200" b="0" i="1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, Breanna Little Mustache</a:t>
            </a:r>
            <a:r>
              <a:rPr lang="en-CA" sz="3200" b="0" i="1" baseline="30000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1,3</a:t>
            </a:r>
            <a:r>
              <a:rPr lang="en-CA" sz="3200" b="0" i="1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, Brie Wilson</a:t>
            </a:r>
            <a:r>
              <a:rPr lang="en-CA" sz="3200" b="0" i="1" baseline="30000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1 ,3</a:t>
            </a:r>
            <a:r>
              <a:rPr lang="en-CA" sz="3200" b="0" i="1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, Bruce Ascione </a:t>
            </a:r>
            <a:r>
              <a:rPr lang="en-CA" sz="3200" b="0" i="1" baseline="30000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2,3</a:t>
            </a:r>
            <a:r>
              <a:rPr lang="en-CA" sz="3200" b="0" i="1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, JD Gervais</a:t>
            </a:r>
            <a:r>
              <a:rPr lang="en-CA" sz="3200" b="0" i="1" baseline="30000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2,3</a:t>
            </a:r>
            <a:r>
              <a:rPr lang="en-CA" sz="3200" b="0" i="1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, Amy-Lee Lateeph</a:t>
            </a:r>
            <a:r>
              <a:rPr lang="en-CA" sz="3200" b="0" i="1" baseline="30000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2,3</a:t>
            </a:r>
            <a:r>
              <a:rPr lang="en-CA" sz="3200" b="0" i="1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 </a:t>
            </a:r>
            <a:endParaRPr lang="en-US" dirty="0"/>
          </a:p>
          <a:p>
            <a:pPr algn="ctr" rtl="0" fontAlgn="base"/>
            <a:r>
              <a:rPr lang="en-CA" sz="3200" b="0" i="1" baseline="30000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1 </a:t>
            </a:r>
            <a:r>
              <a:rPr lang="en-CA" sz="3200" b="0" i="1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Prentice Institute for Global Population and Economy, University of Lethbridge; </a:t>
            </a:r>
            <a:r>
              <a:rPr lang="en-CA" sz="3200" i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CA" sz="3200" b="0" i="1" baseline="30000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CA" sz="3200" b="0" i="1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Lethbridge Polytechnic, </a:t>
            </a:r>
            <a:r>
              <a:rPr lang="en-CA" sz="3200" b="0" i="1" baseline="30000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3 </a:t>
            </a:r>
            <a:r>
              <a:rPr lang="en-CA" sz="3200" b="0" i="1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City of Lethbridge </a:t>
            </a:r>
            <a:r>
              <a:rPr lang="en-CA" sz="3200" i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</a:p>
          <a:p>
            <a:pPr algn="ctr">
              <a:defRPr/>
            </a:pPr>
            <a:endParaRPr lang="en-US" sz="3200" b="1" i="1" dirty="0">
              <a:solidFill>
                <a:schemeClr val="bg1"/>
              </a:solidFill>
              <a:latin typeface="+mn-lt"/>
              <a:cs typeface="Times New Roman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F364479-F311-A34F-4F57-474DC73E8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462227" y="20926829"/>
            <a:ext cx="3418906" cy="784981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E75ABCB-6F95-3A6E-81E6-B3D4F7B428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74" y="20916051"/>
            <a:ext cx="2942458" cy="900000"/>
          </a:xfrm>
          <a:prstGeom prst="rect">
            <a:avLst/>
          </a:prstGeom>
        </p:spPr>
      </p:pic>
      <p:pic>
        <p:nvPicPr>
          <p:cNvPr id="1026" name="Picture 2" descr="Prentice Institute for Global Population and Economy | University of…">
            <a:extLst>
              <a:ext uri="{FF2B5EF4-FFF2-40B4-BE49-F238E27FC236}">
                <a16:creationId xmlns:a16="http://schemas.microsoft.com/office/drawing/2014/main" id="{FC43DD22-B8A6-53C9-4812-220BBE4E4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t="31332" r="3943" b="32312"/>
          <a:stretch/>
        </p:blipFill>
        <p:spPr bwMode="auto">
          <a:xfrm>
            <a:off x="10167929" y="20877384"/>
            <a:ext cx="417796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024">
            <a:extLst>
              <a:ext uri="{FF2B5EF4-FFF2-40B4-BE49-F238E27FC236}">
                <a16:creationId xmlns:a16="http://schemas.microsoft.com/office/drawing/2014/main" id="{78CA69EA-9FD7-2B0C-5DFB-C5C8CDD1A6D0}"/>
              </a:ext>
            </a:extLst>
          </p:cNvPr>
          <p:cNvSpPr/>
          <p:nvPr/>
        </p:nvSpPr>
        <p:spPr>
          <a:xfrm>
            <a:off x="152400" y="3429000"/>
            <a:ext cx="10515600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7" name="Rectangle 10">
            <a:extLst>
              <a:ext uri="{FF2B5EF4-FFF2-40B4-BE49-F238E27FC236}">
                <a16:creationId xmlns:a16="http://schemas.microsoft.com/office/drawing/2014/main" id="{8AF62AD4-CFC5-40DD-36E9-A2427994F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243400"/>
            <a:ext cx="10515600" cy="7200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45470"/>
          </a:solidFill>
          <a:ln w="12700">
            <a:noFill/>
            <a:miter lim="800000"/>
          </a:ln>
        </p:spPr>
        <p:txBody>
          <a:bodyPr wrap="none" lIns="205740" tIns="54864" rIns="205740" bIns="51423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CA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PIL?</a:t>
            </a:r>
            <a:endParaRPr lang="en-US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A3809DD3-DA28-3081-E923-2B261E9EEE61}"/>
              </a:ext>
            </a:extLst>
          </p:cNvPr>
          <p:cNvSpPr txBox="1"/>
          <p:nvPr/>
        </p:nvSpPr>
        <p:spPr>
          <a:xfrm>
            <a:off x="304800" y="12176165"/>
            <a:ext cx="10210800" cy="79406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457200"/>
            <a:r>
              <a:rPr lang="en-CA" sz="3400" dirty="0">
                <a:solidFill>
                  <a:srgbClr val="000000"/>
                </a:solidFill>
                <a:latin typeface="Times New Roman"/>
                <a:cs typeface="Times New Roman"/>
              </a:rPr>
              <a:t>The PIL is a collaboration with </a:t>
            </a:r>
            <a:r>
              <a:rPr lang="en-CA" sz="3400" b="1" dirty="0">
                <a:solidFill>
                  <a:srgbClr val="000000"/>
                </a:solidFill>
                <a:latin typeface="Times New Roman"/>
                <a:cs typeface="Times New Roman"/>
              </a:rPr>
              <a:t>the City of Lethbridge</a:t>
            </a:r>
            <a:r>
              <a:rPr lang="en-CA" sz="3400" dirty="0">
                <a:solidFill>
                  <a:srgbClr val="000000"/>
                </a:solidFill>
                <a:latin typeface="Times New Roman"/>
                <a:cs typeface="Times New Roman"/>
              </a:rPr>
              <a:t> (</a:t>
            </a:r>
            <a:r>
              <a:rPr lang="en-CA" sz="3400" dirty="0" err="1">
                <a:solidFill>
                  <a:srgbClr val="000000"/>
                </a:solidFill>
                <a:latin typeface="Times New Roman"/>
                <a:cs typeface="Times New Roman"/>
              </a:rPr>
              <a:t>CoL</a:t>
            </a:r>
            <a:r>
              <a:rPr lang="en-CA" sz="3400" dirty="0">
                <a:solidFill>
                  <a:srgbClr val="000000"/>
                </a:solidFill>
                <a:latin typeface="Times New Roman"/>
                <a:cs typeface="Times New Roman"/>
              </a:rPr>
              <a:t>), </a:t>
            </a:r>
            <a:r>
              <a:rPr lang="en-CA" sz="3400" b="1" dirty="0">
                <a:solidFill>
                  <a:srgbClr val="000000"/>
                </a:solidFill>
                <a:latin typeface="Times New Roman"/>
                <a:cs typeface="Times New Roman"/>
              </a:rPr>
              <a:t>the Prentice Institute</a:t>
            </a:r>
            <a:r>
              <a:rPr lang="en-CA" sz="3400" dirty="0">
                <a:solidFill>
                  <a:srgbClr val="000000"/>
                </a:solidFill>
                <a:latin typeface="Times New Roman"/>
                <a:cs typeface="Times New Roman"/>
              </a:rPr>
              <a:t> (PI), and </a:t>
            </a:r>
            <a:r>
              <a:rPr lang="en-CA" sz="3400" b="1" dirty="0">
                <a:solidFill>
                  <a:srgbClr val="000000"/>
                </a:solidFill>
                <a:latin typeface="Times New Roman"/>
                <a:cs typeface="Times New Roman"/>
              </a:rPr>
              <a:t>Lethbridge Polytechnical</a:t>
            </a:r>
            <a:r>
              <a:rPr lang="en-CA" sz="3400" dirty="0">
                <a:solidFill>
                  <a:srgbClr val="000000"/>
                </a:solidFill>
                <a:latin typeface="Times New Roman"/>
                <a:cs typeface="Times New Roman"/>
              </a:rPr>
              <a:t> (LP).</a:t>
            </a:r>
            <a:endParaRPr lang="en-US" sz="34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indent="457200"/>
            <a:endParaRPr lang="en-US" sz="34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indent="457200"/>
            <a:r>
              <a:rPr lang="en-CA" sz="3400" dirty="0">
                <a:solidFill>
                  <a:srgbClr val="000000"/>
                </a:solidFill>
                <a:latin typeface="Times New Roman"/>
                <a:cs typeface="Times New Roman"/>
              </a:rPr>
              <a:t>Designed as a </a:t>
            </a:r>
            <a:r>
              <a:rPr lang="en-CA" sz="3400" b="1" dirty="0">
                <a:solidFill>
                  <a:srgbClr val="000000"/>
                </a:solidFill>
                <a:latin typeface="Times New Roman"/>
                <a:cs typeface="Times New Roman"/>
              </a:rPr>
              <a:t>work-integrated learning </a:t>
            </a:r>
            <a:r>
              <a:rPr lang="en-CA" sz="3400" dirty="0">
                <a:solidFill>
                  <a:srgbClr val="000000"/>
                </a:solidFill>
                <a:latin typeface="Times New Roman"/>
                <a:cs typeface="Times New Roman"/>
              </a:rPr>
              <a:t>(WIL) program, the PIL is geared towards training students in the </a:t>
            </a:r>
            <a:r>
              <a:rPr lang="en-US" sz="3400" b="1" dirty="0">
                <a:solidFill>
                  <a:srgbClr val="000000"/>
                </a:solidFill>
                <a:latin typeface="Times New Roman"/>
                <a:cs typeface="Times New Roman"/>
              </a:rPr>
              <a:t>municipal planning policy process</a:t>
            </a:r>
            <a:r>
              <a:rPr lang="en-US" sz="3400" dirty="0">
                <a:solidFill>
                  <a:srgbClr val="000000"/>
                </a:solidFill>
                <a:latin typeface="Times New Roman"/>
                <a:cs typeface="Times New Roman"/>
              </a:rPr>
              <a:t>. Primarily, by providing students with the opportunity to relevant community concerns such as FS. </a:t>
            </a:r>
            <a:endParaRPr lang="en-US" sz="3400" dirty="0">
              <a:cs typeface="Calibri"/>
            </a:endParaRPr>
          </a:p>
          <a:p>
            <a:pPr indent="457200"/>
            <a:endParaRPr lang="en-US" sz="3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457200"/>
            <a:r>
              <a:rPr lang="en-CA" sz="3400" dirty="0">
                <a:solidFill>
                  <a:srgbClr val="000000"/>
                </a:solidFill>
                <a:latin typeface="Times New Roman"/>
                <a:cs typeface="Times New Roman"/>
              </a:rPr>
              <a:t>In a four-week work-integrated learning </a:t>
            </a:r>
            <a:r>
              <a:rPr lang="en-CA" sz="340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(</a:t>
            </a:r>
            <a:r>
              <a:rPr lang="en-CA" sz="3400" dirty="0">
                <a:solidFill>
                  <a:srgbClr val="000000"/>
                </a:solidFill>
                <a:latin typeface="Times New Roman"/>
                <a:cs typeface="Times New Roman"/>
              </a:rPr>
              <a:t>WIL</a:t>
            </a:r>
            <a:r>
              <a:rPr lang="en-CA" sz="340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) </a:t>
            </a:r>
            <a:r>
              <a:rPr lang="en-CA" sz="3400" dirty="0">
                <a:solidFill>
                  <a:srgbClr val="000000"/>
                </a:solidFill>
                <a:latin typeface="Times New Roman"/>
                <a:cs typeface="Times New Roman"/>
              </a:rPr>
              <a:t>initiative</a:t>
            </a:r>
            <a:r>
              <a:rPr lang="en-CA" sz="340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, six </a:t>
            </a:r>
            <a:r>
              <a:rPr lang="en-CA" sz="3400" dirty="0">
                <a:solidFill>
                  <a:srgbClr val="000000"/>
                </a:solidFill>
                <a:latin typeface="Times New Roman"/>
                <a:cs typeface="Times New Roman"/>
              </a:rPr>
              <a:t>undergraduate students examined </a:t>
            </a:r>
            <a:r>
              <a:rPr lang="en-CA" sz="3400" b="1" dirty="0">
                <a:solidFill>
                  <a:srgbClr val="000000"/>
                </a:solidFill>
                <a:latin typeface="Times New Roman"/>
                <a:cs typeface="Times New Roman"/>
              </a:rPr>
              <a:t>potential amendments to </a:t>
            </a:r>
            <a:r>
              <a:rPr lang="en-CA" sz="3400" b="1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the </a:t>
            </a:r>
            <a:r>
              <a:rPr lang="en-CA" sz="3400" b="1" dirty="0">
                <a:solidFill>
                  <a:srgbClr val="000000"/>
                </a:solidFill>
                <a:latin typeface="Times New Roman"/>
                <a:cs typeface="Times New Roman"/>
              </a:rPr>
              <a:t>Land-Use Bylaw </a:t>
            </a:r>
            <a:r>
              <a:rPr lang="en-CA" sz="3400" dirty="0">
                <a:solidFill>
                  <a:srgbClr val="000000"/>
                </a:solidFill>
                <a:latin typeface="Times New Roman"/>
                <a:cs typeface="Times New Roman"/>
              </a:rPr>
              <a:t>(LUB) to s</a:t>
            </a:r>
            <a:r>
              <a:rPr lang="en-CA" sz="3400" b="1" dirty="0">
                <a:solidFill>
                  <a:srgbClr val="000000"/>
                </a:solidFill>
                <a:latin typeface="Times New Roman"/>
                <a:cs typeface="Times New Roman"/>
              </a:rPr>
              <a:t>upport urban food security </a:t>
            </a:r>
            <a:r>
              <a:rPr lang="en-CA" sz="3400" dirty="0">
                <a:solidFill>
                  <a:srgbClr val="000000"/>
                </a:solidFill>
                <a:latin typeface="Times New Roman"/>
                <a:cs typeface="Times New Roman"/>
              </a:rPr>
              <a:t>(FS) and produced recommendations for the City of Lethbridge (</a:t>
            </a:r>
            <a:r>
              <a:rPr lang="en-CA" sz="3400" dirty="0" err="1">
                <a:solidFill>
                  <a:srgbClr val="000000"/>
                </a:solidFill>
                <a:latin typeface="Times New Roman"/>
                <a:cs typeface="Times New Roman"/>
              </a:rPr>
              <a:t>CoL</a:t>
            </a:r>
            <a:r>
              <a:rPr lang="en-CA" sz="3400" dirty="0">
                <a:solidFill>
                  <a:srgbClr val="000000"/>
                </a:solidFill>
                <a:latin typeface="Times New Roman"/>
                <a:cs typeface="Times New Roman"/>
              </a:rPr>
              <a:t>). </a:t>
            </a:r>
          </a:p>
        </p:txBody>
      </p:sp>
      <p:sp>
        <p:nvSpPr>
          <p:cNvPr id="1053" name="Rectangle 10">
            <a:extLst>
              <a:ext uri="{FF2B5EF4-FFF2-40B4-BE49-F238E27FC236}">
                <a16:creationId xmlns:a16="http://schemas.microsoft.com/office/drawing/2014/main" id="{90E48398-9109-1ABC-840A-0D9373BEB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743200"/>
            <a:ext cx="10525895" cy="7200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45470"/>
          </a:solidFill>
          <a:ln w="12700">
            <a:noFill/>
            <a:miter lim="800000"/>
          </a:ln>
        </p:spPr>
        <p:txBody>
          <a:bodyPr wrap="none" lIns="205740" tIns="54864" rIns="205740" bIns="51423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CA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A344886A-FC40-F991-051A-9206B8D29F5D}"/>
              </a:ext>
            </a:extLst>
          </p:cNvPr>
          <p:cNvSpPr txBox="1"/>
          <p:nvPr/>
        </p:nvSpPr>
        <p:spPr>
          <a:xfrm>
            <a:off x="11189838" y="19516326"/>
            <a:ext cx="1072418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3200" b="1" i="1" dirty="0">
                <a:latin typeface="Times New Roman"/>
                <a:cs typeface="Times New Roman"/>
              </a:rPr>
              <a:t>Photos: </a:t>
            </a:r>
            <a:r>
              <a:rPr lang="en-CA" sz="3200" i="1" dirty="0">
                <a:latin typeface="Times New Roman"/>
                <a:cs typeface="Times New Roman"/>
              </a:rPr>
              <a:t>Maize Field by Christina Kelly in Brooklyn (left); </a:t>
            </a:r>
            <a:r>
              <a:rPr lang="en-US" sz="3200" i="1" dirty="0">
                <a:latin typeface="Times New Roman"/>
                <a:cs typeface="Times New Roman"/>
              </a:rPr>
              <a:t>Edmonton's Pop-Up Community Gardens </a:t>
            </a:r>
            <a:r>
              <a:rPr lang="en-CA" sz="3200" i="1" dirty="0">
                <a:latin typeface="Times New Roman"/>
                <a:cs typeface="Times New Roman"/>
              </a:rPr>
              <a:t>(Right)</a:t>
            </a:r>
            <a:endParaRPr lang="en-CA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50A2A147-2B99-1108-0590-4BD9DAA4AA7F}"/>
              </a:ext>
            </a:extLst>
          </p:cNvPr>
          <p:cNvSpPr txBox="1"/>
          <p:nvPr/>
        </p:nvSpPr>
        <p:spPr>
          <a:xfrm>
            <a:off x="22411115" y="3479188"/>
            <a:ext cx="10476582" cy="105567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3400" b="1" u="sng" dirty="0">
                <a:solidFill>
                  <a:srgbClr val="0E101A"/>
                </a:solidFill>
                <a:effectLst/>
                <a:latin typeface="Times New Roman"/>
                <a:cs typeface="Times New Roman"/>
              </a:rPr>
              <a:t>Planning Recommendations</a:t>
            </a:r>
            <a:r>
              <a:rPr lang="en-CA" sz="3400" u="sng" dirty="0">
                <a:solidFill>
                  <a:srgbClr val="0E101A"/>
                </a:solidFill>
                <a:effectLst/>
                <a:latin typeface="Times New Roman"/>
                <a:cs typeface="Times New Roman"/>
              </a:rPr>
              <a:t> </a:t>
            </a:r>
          </a:p>
          <a:p>
            <a:pPr marL="1200150" lvl="1" indent="-742950" fontAlgn="base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Times New Roman"/>
                <a:cs typeface="Times New Roman"/>
              </a:rPr>
              <a:t>Broaden </a:t>
            </a:r>
            <a:r>
              <a:rPr lang="en-US" sz="34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land-use definitions to include community gardens, green roofs, etc.</a:t>
            </a:r>
            <a:endParaRPr lang="en-US" sz="3400" b="0" i="0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Times New Roman"/>
                <a:cs typeface="Times New Roman"/>
              </a:rPr>
              <a:t>Increase </a:t>
            </a:r>
            <a:r>
              <a:rPr lang="en-US" sz="34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mixed-use zones and form-based </a:t>
            </a:r>
            <a:r>
              <a:rPr lang="en-US" sz="3400" dirty="0">
                <a:solidFill>
                  <a:srgbClr val="000000"/>
                </a:solidFill>
                <a:latin typeface="Times New Roman"/>
                <a:cs typeface="Times New Roman"/>
              </a:rPr>
              <a:t>codes </a:t>
            </a:r>
            <a:r>
              <a:rPr lang="en-US" sz="34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to support local food systems.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Times New Roman"/>
                <a:cs typeface="Times New Roman"/>
              </a:rPr>
              <a:t>Streamline applications </a:t>
            </a:r>
            <a:r>
              <a:rPr lang="en-US" sz="34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for</a:t>
            </a:r>
            <a:r>
              <a:rPr lang="en-US" sz="3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4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UA </a:t>
            </a:r>
            <a:r>
              <a:rPr lang="en-US" sz="3400" dirty="0">
                <a:solidFill>
                  <a:srgbClr val="000000"/>
                </a:solidFill>
                <a:latin typeface="Times New Roman"/>
                <a:cs typeface="Times New Roman"/>
              </a:rPr>
              <a:t>projects.</a:t>
            </a:r>
          </a:p>
          <a:p>
            <a:pPr lvl="1"/>
            <a:endParaRPr lang="en-US" sz="3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CA" sz="3400" b="1" i="0" u="sng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Research Recommendations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CA" sz="34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Evaluate the prevalence and impact of </a:t>
            </a:r>
            <a:r>
              <a:rPr lang="en-CA" sz="3400" dirty="0">
                <a:solidFill>
                  <a:srgbClr val="000000"/>
                </a:solidFill>
                <a:latin typeface="Times New Roman"/>
                <a:cs typeface="Times New Roman"/>
              </a:rPr>
              <a:t>FIS</a:t>
            </a:r>
            <a:r>
              <a:rPr lang="en-CA" sz="34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in Lethbridge. 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CA" sz="34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Develop a standardized evaluation for UA initiatives.</a:t>
            </a:r>
          </a:p>
          <a:p>
            <a:pPr lvl="1"/>
            <a:endParaRPr lang="en-CA" sz="3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3400" b="1" u="sng" dirty="0">
                <a:solidFill>
                  <a:srgbClr val="0E101A"/>
                </a:solidFill>
                <a:effectLst/>
                <a:latin typeface="Times New Roman"/>
                <a:cs typeface="Times New Roman"/>
              </a:rPr>
              <a:t>Policy Recommendations</a:t>
            </a:r>
            <a:r>
              <a:rPr lang="en-CA" sz="3400" u="sng" dirty="0">
                <a:solidFill>
                  <a:srgbClr val="0E101A"/>
                </a:solidFill>
                <a:effectLst/>
                <a:latin typeface="Times New Roman"/>
                <a:cs typeface="Times New Roman"/>
              </a:rPr>
              <a:t> </a:t>
            </a:r>
          </a:p>
          <a:p>
            <a:pPr marL="1200150" lvl="1" indent="-7429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3400" dirty="0">
                <a:solidFill>
                  <a:srgbClr val="0E101A"/>
                </a:solidFill>
                <a:effectLst/>
                <a:latin typeface="Times New Roman"/>
                <a:cs typeface="Times New Roman"/>
              </a:rPr>
              <a:t>Form a food council and explore interdepartmental policies addressing FIS. 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CA" sz="3400" dirty="0">
                <a:solidFill>
                  <a:srgbClr val="0E101A"/>
                </a:solidFill>
                <a:latin typeface="Times New Roman"/>
                <a:cs typeface="Times New Roman"/>
              </a:rPr>
              <a:t>Explore </a:t>
            </a:r>
            <a:r>
              <a:rPr lang="en-CA" sz="3400" dirty="0">
                <a:solidFill>
                  <a:srgbClr val="0E101A"/>
                </a:solidFill>
                <a:effectLst/>
                <a:latin typeface="Times New Roman"/>
                <a:cs typeface="Times New Roman"/>
              </a:rPr>
              <a:t>tax incentives to </a:t>
            </a:r>
            <a:r>
              <a:rPr lang="en-CA" sz="3400" dirty="0">
                <a:solidFill>
                  <a:srgbClr val="0E101A"/>
                </a:solidFill>
                <a:latin typeface="Times New Roman"/>
                <a:cs typeface="Times New Roman"/>
              </a:rPr>
              <a:t>promote </a:t>
            </a:r>
            <a:r>
              <a:rPr lang="en-CA" sz="3400" dirty="0">
                <a:solidFill>
                  <a:srgbClr val="0E101A"/>
                </a:solidFill>
                <a:effectLst/>
                <a:latin typeface="Times New Roman"/>
                <a:cs typeface="Times New Roman"/>
              </a:rPr>
              <a:t>UA on </a:t>
            </a:r>
            <a:r>
              <a:rPr lang="en-CA" sz="3400" dirty="0">
                <a:solidFill>
                  <a:srgbClr val="0E101A"/>
                </a:solidFill>
                <a:latin typeface="Times New Roman"/>
                <a:cs typeface="Times New Roman"/>
              </a:rPr>
              <a:t>underused </a:t>
            </a:r>
            <a:r>
              <a:rPr lang="en-CA" sz="3400" dirty="0">
                <a:solidFill>
                  <a:srgbClr val="0E101A"/>
                </a:solidFill>
                <a:effectLst/>
                <a:latin typeface="Times New Roman"/>
                <a:cs typeface="Times New Roman"/>
              </a:rPr>
              <a:t>land.</a:t>
            </a:r>
            <a:endParaRPr lang="en-CA" sz="3400" dirty="0">
              <a:solidFill>
                <a:srgbClr val="0E101A"/>
              </a:solidFill>
              <a:latin typeface="Times New Roman"/>
              <a:cs typeface="Times New Roman"/>
            </a:endParaRP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CA" sz="3400" dirty="0">
                <a:solidFill>
                  <a:srgbClr val="0E101A"/>
                </a:solidFill>
                <a:latin typeface="Times New Roman"/>
                <a:cs typeface="Times New Roman"/>
              </a:rPr>
              <a:t>Partner </a:t>
            </a:r>
            <a:r>
              <a:rPr lang="en-CA" sz="3400" dirty="0">
                <a:solidFill>
                  <a:srgbClr val="0E101A"/>
                </a:solidFill>
                <a:effectLst/>
                <a:latin typeface="Times New Roman"/>
                <a:cs typeface="Times New Roman"/>
              </a:rPr>
              <a:t>with local organizations to raise awareness </a:t>
            </a:r>
            <a:r>
              <a:rPr lang="en-CA" sz="3400" dirty="0">
                <a:solidFill>
                  <a:srgbClr val="0E101A"/>
                </a:solidFill>
                <a:latin typeface="Times New Roman"/>
                <a:cs typeface="Times New Roman"/>
              </a:rPr>
              <a:t>for </a:t>
            </a:r>
            <a:r>
              <a:rPr lang="en-CA" sz="3400" dirty="0">
                <a:solidFill>
                  <a:srgbClr val="0E101A"/>
                </a:solidFill>
                <a:effectLst/>
                <a:latin typeface="Times New Roman"/>
                <a:cs typeface="Times New Roman"/>
              </a:rPr>
              <a:t>FIS </a:t>
            </a:r>
            <a:r>
              <a:rPr lang="en-CA" sz="3400" dirty="0">
                <a:solidFill>
                  <a:srgbClr val="0E101A"/>
                </a:solidFill>
                <a:latin typeface="Times New Roman"/>
                <a:cs typeface="Times New Roman"/>
              </a:rPr>
              <a:t>via </a:t>
            </a:r>
            <a:r>
              <a:rPr lang="en-CA" sz="3400" dirty="0">
                <a:solidFill>
                  <a:srgbClr val="0E101A"/>
                </a:solidFill>
                <a:effectLst/>
                <a:latin typeface="Times New Roman"/>
                <a:cs typeface="Times New Roman"/>
              </a:rPr>
              <a:t>public art and community dialogue.</a:t>
            </a:r>
            <a:endParaRPr lang="en-CA" sz="3400" b="0" i="0" dirty="0">
              <a:solidFill>
                <a:srgbClr val="0E101A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E508C94-BCCC-4169-7D62-A0DAF2589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6600" y="2743200"/>
            <a:ext cx="10441799" cy="7200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45470"/>
          </a:solidFill>
          <a:ln w="12700">
            <a:noFill/>
            <a:miter lim="800000"/>
          </a:ln>
        </p:spPr>
        <p:txBody>
          <a:bodyPr wrap="none" lIns="205740" tIns="54864" rIns="205740" bIns="51423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C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Recommendations</a:t>
            </a:r>
            <a:endParaRPr lang="en-U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17B4BE-846A-1CC1-DDEE-3A0567DA0647}"/>
              </a:ext>
            </a:extLst>
          </p:cNvPr>
          <p:cNvSpPr/>
          <p:nvPr/>
        </p:nvSpPr>
        <p:spPr>
          <a:xfrm>
            <a:off x="22257355" y="17339115"/>
            <a:ext cx="10505308" cy="3245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kern="1200"/>
            </a:defPPr>
          </a:lstStyle>
          <a:p>
            <a:endParaRPr lang="en-C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BBB8A6D9-8EE0-F6F8-A463-A25A17747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0400" y="16992600"/>
            <a:ext cx="10517544" cy="718078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45470"/>
          </a:solidFill>
          <a:ln w="12700">
            <a:noFill/>
            <a:miter lim="800000"/>
          </a:ln>
        </p:spPr>
        <p:txBody>
          <a:bodyPr wrap="none" lIns="205740" tIns="54864" rIns="205740" bIns="51423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500" b="1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lang="en-CA" sz="35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eferences</a:t>
            </a:r>
            <a:endParaRPr lang="en-US" sz="3500" dirty="0">
              <a:solidFill>
                <a:schemeClr val="bg1"/>
              </a:solidFill>
              <a:latin typeface="Times New Roman"/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07983C-5D2C-22BF-8C40-FDCE02CF2240}"/>
              </a:ext>
            </a:extLst>
          </p:cNvPr>
          <p:cNvSpPr/>
          <p:nvPr/>
        </p:nvSpPr>
        <p:spPr>
          <a:xfrm>
            <a:off x="11208759" y="3429000"/>
            <a:ext cx="10432041" cy="11297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8960E-2BB4-F7A5-C133-2517520FE8DF}"/>
              </a:ext>
            </a:extLst>
          </p:cNvPr>
          <p:cNvSpPr txBox="1"/>
          <p:nvPr/>
        </p:nvSpPr>
        <p:spPr>
          <a:xfrm>
            <a:off x="11353800" y="3505200"/>
            <a:ext cx="10058400" cy="121571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3400" dirty="0">
                <a:latin typeface="Times New Roman"/>
                <a:cs typeface="Times New Roman"/>
              </a:rPr>
              <a:t> Across Canadian municipalities, Urban Agriculture (UA) has been implemented in support of FS initiatives and foster equitable food system. The report highlights the following:</a:t>
            </a:r>
            <a:endParaRPr lang="en-US" sz="3400" dirty="0">
              <a:latin typeface="Times New Roman"/>
              <a:ea typeface="Calibri"/>
              <a:cs typeface="Times New Roman"/>
            </a:endParaRPr>
          </a:p>
          <a:p>
            <a:endParaRPr lang="en-CA" sz="3400" dirty="0">
              <a:latin typeface="Times New Roman"/>
              <a:ea typeface="+mn-lt"/>
              <a:cs typeface="Times New Roman"/>
            </a:endParaRPr>
          </a:p>
          <a:p>
            <a:r>
              <a:rPr lang="en-CA" sz="3400" b="1" u="sng" dirty="0">
                <a:latin typeface="Times New Roman"/>
                <a:ea typeface="+mn-lt"/>
                <a:cs typeface="Times New Roman"/>
              </a:rPr>
              <a:t>Lack of Data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CA" sz="3400" dirty="0">
                <a:latin typeface="Times New Roman"/>
                <a:ea typeface="+mn-lt"/>
                <a:cs typeface="Times New Roman"/>
              </a:rPr>
              <a:t>There is currently limited data on the impacts of FIS in the </a:t>
            </a:r>
            <a:r>
              <a:rPr lang="en-CA" sz="3400" dirty="0" err="1">
                <a:latin typeface="Times New Roman"/>
                <a:ea typeface="+mn-lt"/>
                <a:cs typeface="Times New Roman"/>
              </a:rPr>
              <a:t>CoL.</a:t>
            </a:r>
            <a:r>
              <a:rPr lang="en-CA" sz="3400" dirty="0">
                <a:latin typeface="Times New Roman"/>
                <a:ea typeface="+mn-lt"/>
                <a:cs typeface="Times New Roman"/>
              </a:rPr>
              <a:t> </a:t>
            </a:r>
            <a:endParaRPr lang="en-CA" sz="3400" dirty="0">
              <a:latin typeface="Times New Roman"/>
              <a:ea typeface="Calibri"/>
              <a:cs typeface="Times New Roman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CA" sz="3400" b="1" u="sng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3400" b="1" i="0" u="sng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LUB Recommendations 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CA" sz="3400" dirty="0">
                <a:latin typeface="Times New Roman"/>
                <a:ea typeface="Calibri"/>
                <a:cs typeface="Times New Roman"/>
              </a:rPr>
              <a:t>To support UA </a:t>
            </a:r>
            <a:r>
              <a:rPr lang="en-US" sz="3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</a:t>
            </a:r>
            <a:r>
              <a:rPr lang="en-US" sz="3400" dirty="0">
                <a:solidFill>
                  <a:srgbClr val="000000"/>
                </a:solidFill>
                <a:latin typeface="Times New Roman"/>
                <a:cs typeface="Times New Roman"/>
              </a:rPr>
              <a:t>nitiatives, the LUB should establish clear </a:t>
            </a:r>
            <a:r>
              <a:rPr lang="en-US" sz="3400" dirty="0">
                <a:latin typeface="Times New Roman"/>
                <a:ea typeface="Calibri"/>
                <a:cs typeface="Times New Roman"/>
              </a:rPr>
              <a:t>definitions for UA activities.</a:t>
            </a:r>
            <a:endParaRPr lang="en-CA" sz="3400" dirty="0">
              <a:latin typeface="Times New Roman"/>
              <a:ea typeface="Calibri"/>
              <a:cs typeface="Times New Roman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3400" dirty="0" err="1">
                <a:latin typeface="Times New Roman"/>
                <a:ea typeface="Calibri"/>
                <a:cs typeface="Times New Roman"/>
              </a:rPr>
              <a:t>CoL</a:t>
            </a:r>
            <a:r>
              <a:rPr lang="en-US" sz="3400" dirty="0">
                <a:latin typeface="Times New Roman"/>
                <a:ea typeface="Calibri"/>
                <a:cs typeface="Times New Roman"/>
              </a:rPr>
              <a:t> may consider the incorporation of UA within land-use districts to promote resident involvement.</a:t>
            </a:r>
            <a:endParaRPr lang="en-CA" sz="3400" dirty="0">
              <a:latin typeface="Times New Roman"/>
              <a:ea typeface="Calibri"/>
              <a:cs typeface="Times New Roman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/>
                <a:ea typeface="Calibri"/>
                <a:cs typeface="Times New Roman"/>
              </a:rPr>
              <a:t>Streamline applications and permits for UA initiatives to boost community engagement.</a:t>
            </a:r>
            <a:endParaRPr lang="en-US" sz="3400" b="0" i="0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lvl="1"/>
            <a:endParaRPr lang="en-US" sz="3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3400" b="1" u="sng" dirty="0">
                <a:solidFill>
                  <a:srgbClr val="000000"/>
                </a:solidFill>
                <a:latin typeface="Times New Roman"/>
                <a:cs typeface="Times New Roman"/>
              </a:rPr>
              <a:t>Raising Awareness of FS</a:t>
            </a:r>
            <a:endParaRPr lang="en-US" sz="3400" b="1" i="0" u="sng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/>
                <a:ea typeface="Calibri"/>
                <a:cs typeface="Times New Roman"/>
              </a:rPr>
              <a:t>Public art installations can creatively highlight issues with local FS and potential UA projects.</a:t>
            </a:r>
            <a:endParaRPr lang="en-CA" sz="3400" dirty="0">
              <a:latin typeface="Times New Roman"/>
              <a:ea typeface="Calibri"/>
              <a:cs typeface="Times New Roman"/>
            </a:endParaRPr>
          </a:p>
          <a:p>
            <a:endParaRPr lang="en-CA" sz="3500" dirty="0">
              <a:latin typeface="Times New Roman"/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E0C86B-EEA7-8519-7F1D-E4C903131862}"/>
              </a:ext>
            </a:extLst>
          </p:cNvPr>
          <p:cNvSpPr txBox="1"/>
          <p:nvPr/>
        </p:nvSpPr>
        <p:spPr>
          <a:xfrm>
            <a:off x="22239090" y="17731107"/>
            <a:ext cx="10507191" cy="27853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>
                <a:latin typeface="Times New Roman"/>
                <a:cs typeface="Times New Roman"/>
              </a:rPr>
              <a:t>Christina Kelly. (</a:t>
            </a:r>
            <a:r>
              <a:rPr lang="en-US" sz="2500" dirty="0" err="1">
                <a:latin typeface="Times New Roman"/>
                <a:cs typeface="Times New Roman"/>
              </a:rPr>
              <a:t>n.d</a:t>
            </a:r>
            <a:r>
              <a:rPr lang="en-US" sz="2500" dirty="0">
                <a:latin typeface="Times New Roman"/>
                <a:cs typeface="Times New Roman"/>
              </a:rPr>
              <a:t>). Maize Field. </a:t>
            </a:r>
            <a:r>
              <a:rPr lang="en-US" sz="2500" dirty="0">
                <a:latin typeface="Times New Roman"/>
                <a:cs typeface="Times New Roman"/>
                <a:hlinkClick r:id="rId7"/>
              </a:rPr>
              <a:t>https://www.discobikini.com/maize-field/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500" dirty="0">
                <a:latin typeface="Times New Roman"/>
                <a:cs typeface="Times New Roman"/>
              </a:rPr>
              <a:t>City of Edmonton. (</a:t>
            </a:r>
            <a:r>
              <a:rPr lang="en-US" sz="2500" dirty="0" err="1">
                <a:latin typeface="Times New Roman"/>
                <a:cs typeface="Times New Roman"/>
              </a:rPr>
              <a:t>n.d</a:t>
            </a:r>
            <a:r>
              <a:rPr lang="en-US" sz="2500" dirty="0">
                <a:latin typeface="Times New Roman"/>
                <a:cs typeface="Times New Roman"/>
              </a:rPr>
              <a:t>). Pop-up community gardens   program.</a:t>
            </a:r>
            <a:r>
              <a:rPr lang="en-US" sz="2500" dirty="0">
                <a:latin typeface="Times New Roman"/>
                <a:cs typeface="Times New Roman"/>
                <a:hlinkClick r:id="rId8"/>
              </a:rPr>
              <a:t>https://www.edmonton.ca/programs_services/landscaping_gardening/pop-up-community-gardens</a:t>
            </a:r>
            <a:r>
              <a:rPr lang="en-US" sz="2500" dirty="0">
                <a:latin typeface="Times New Roman"/>
                <a:cs typeface="Times New Roman"/>
              </a:rPr>
              <a:t> .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>
                <a:latin typeface="Times New Roman"/>
                <a:cs typeface="Times New Roman"/>
              </a:rPr>
              <a:t>Li, T., </a:t>
            </a:r>
            <a:r>
              <a:rPr lang="en-US" sz="2500" dirty="0" err="1">
                <a:latin typeface="Times New Roman"/>
                <a:cs typeface="Times New Roman"/>
              </a:rPr>
              <a:t>Fafard</a:t>
            </a:r>
            <a:r>
              <a:rPr lang="en-US" sz="2500" dirty="0">
                <a:latin typeface="Times New Roman"/>
                <a:cs typeface="Times New Roman"/>
              </a:rPr>
              <a:t> St-Germain, A., &amp; </a:t>
            </a:r>
            <a:r>
              <a:rPr lang="en-US" sz="2500" dirty="0" err="1">
                <a:latin typeface="Times New Roman"/>
                <a:cs typeface="Times New Roman"/>
              </a:rPr>
              <a:t>Tarasuk</a:t>
            </a:r>
            <a:r>
              <a:rPr lang="en-US" sz="2500" dirty="0">
                <a:latin typeface="Times New Roman"/>
                <a:cs typeface="Times New Roman"/>
              </a:rPr>
              <a:t> , V. (2023). </a:t>
            </a:r>
            <a:r>
              <a:rPr lang="en-US" sz="2500" i="1" dirty="0">
                <a:latin typeface="Times New Roman"/>
                <a:cs typeface="Times New Roman"/>
              </a:rPr>
              <a:t>Household food insecurity in Canada, 2022</a:t>
            </a:r>
            <a:r>
              <a:rPr lang="en-US" sz="2500" dirty="0">
                <a:latin typeface="Times New Roman"/>
                <a:cs typeface="Times New Roman"/>
              </a:rPr>
              <a:t>. Toronto: Research to identify policy options to reduce food insecurity (PROOF). </a:t>
            </a:r>
            <a:r>
              <a:rPr lang="en-US" sz="2500" u="sng" dirty="0">
                <a:latin typeface="Times New Roman"/>
                <a:cs typeface="Times New Roman"/>
                <a:hlinkClick r:id="rId9"/>
              </a:rPr>
              <a:t>https://proof.utoronto.ca/</a:t>
            </a:r>
            <a:endParaRPr lang="en-US" sz="2500" u="sng" dirty="0"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E3F9F6-5360-8E4A-6450-68DE53CAF3FF}"/>
              </a:ext>
            </a:extLst>
          </p:cNvPr>
          <p:cNvSpPr txBox="1"/>
          <p:nvPr/>
        </p:nvSpPr>
        <p:spPr>
          <a:xfrm>
            <a:off x="512810" y="3631585"/>
            <a:ext cx="9926590" cy="74174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CA" sz="3400" dirty="0">
                <a:solidFill>
                  <a:srgbClr val="000000"/>
                </a:solidFill>
                <a:latin typeface="Times New Roman"/>
                <a:cs typeface="Times New Roman"/>
              </a:rPr>
              <a:t> </a:t>
            </a:r>
            <a:r>
              <a:rPr lang="en-CA" sz="34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During the 2024 </a:t>
            </a:r>
            <a:r>
              <a:rPr lang="en-CA" sz="3400" b="1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Policy Innovation Lab </a:t>
            </a:r>
            <a:r>
              <a:rPr lang="en-CA" sz="34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(PIL), students </a:t>
            </a:r>
            <a:r>
              <a:rPr lang="en-CA" sz="3400" dirty="0">
                <a:solidFill>
                  <a:srgbClr val="000000"/>
                </a:solidFill>
                <a:latin typeface="Times New Roman"/>
                <a:cs typeface="Times New Roman"/>
              </a:rPr>
              <a:t>examined policy</a:t>
            </a:r>
            <a:r>
              <a:rPr lang="en-CA" sz="34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CA" sz="3400" dirty="0">
                <a:solidFill>
                  <a:srgbClr val="000000"/>
                </a:solidFill>
                <a:latin typeface="Times New Roman"/>
                <a:cs typeface="Times New Roman"/>
              </a:rPr>
              <a:t>approaches </a:t>
            </a:r>
            <a:r>
              <a:rPr lang="en-CA" sz="34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to </a:t>
            </a:r>
            <a:r>
              <a:rPr lang="en-CA" sz="3400" b="1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improve food security</a:t>
            </a:r>
            <a:r>
              <a:rPr lang="en-CA" sz="34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(FS) in Lethbridge through the </a:t>
            </a:r>
            <a:r>
              <a:rPr lang="en-CA" sz="3400" b="1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Land Use Bylaw (LUB) renewal project</a:t>
            </a:r>
            <a:r>
              <a:rPr lang="en-CA" sz="34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. </a:t>
            </a:r>
          </a:p>
          <a:p>
            <a:pPr algn="l"/>
            <a:endParaRPr lang="en-CA" sz="3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400" dirty="0">
                <a:latin typeface="Times New Roman"/>
                <a:cs typeface="Times New Roman"/>
              </a:rPr>
              <a:t> </a:t>
            </a:r>
            <a:r>
              <a:rPr lang="en-CA" sz="3400" b="1" dirty="0">
                <a:latin typeface="Times New Roman"/>
                <a:cs typeface="Times New Roman"/>
              </a:rPr>
              <a:t>High food insecurity (FIS) rates </a:t>
            </a:r>
            <a:r>
              <a:rPr lang="en-CA" sz="3400" dirty="0">
                <a:latin typeface="Times New Roman"/>
                <a:cs typeface="Times New Roman"/>
              </a:rPr>
              <a:t>have been impacting people across Canada (Li et al., 2023). During the City of Lethbridge's needs assessment to inform future policy, </a:t>
            </a:r>
            <a:r>
              <a:rPr lang="en-CA" sz="3400" b="1" dirty="0">
                <a:latin typeface="Times New Roman"/>
                <a:cs typeface="Times New Roman"/>
              </a:rPr>
              <a:t>FS was commonly seen as a concern for students and the community</a:t>
            </a:r>
            <a:r>
              <a:rPr lang="en-CA" sz="3400" dirty="0">
                <a:latin typeface="Times New Roman"/>
                <a:cs typeface="Times New Roman"/>
              </a:rPr>
              <a:t>. In response, the PIL's student participants were tasked with providing policy recommendations for the LUB and a report on FIS to the city. </a:t>
            </a:r>
            <a:endParaRPr lang="en-CA" dirty="0"/>
          </a:p>
          <a:p>
            <a:endParaRPr lang="en-CA" sz="3400" dirty="0">
              <a:latin typeface="Times New Roman"/>
              <a:cs typeface="Times New Roman"/>
            </a:endParaRPr>
          </a:p>
        </p:txBody>
      </p:sp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62225839-644D-2882-8BB1-5C62654E35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745" y="20822176"/>
            <a:ext cx="3032951" cy="971024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473ECC9-0866-3ACB-DE49-490E99355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 t="1147" r="13063" b="-1147"/>
          <a:stretch/>
        </p:blipFill>
        <p:spPr bwMode="auto">
          <a:xfrm>
            <a:off x="11328528" y="15056111"/>
            <a:ext cx="5093989" cy="450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1BC7B10-05AA-3ACB-4A17-910DB520C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5" t="931" r="8754" b="-931"/>
          <a:stretch/>
        </p:blipFill>
        <p:spPr bwMode="auto">
          <a:xfrm>
            <a:off x="16392039" y="15064023"/>
            <a:ext cx="5040219" cy="4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BD660AA-5C15-38C7-B506-B1C262A7410F}"/>
              </a:ext>
            </a:extLst>
          </p:cNvPr>
          <p:cNvSpPr/>
          <p:nvPr/>
        </p:nvSpPr>
        <p:spPr>
          <a:xfrm>
            <a:off x="22250400" y="14935200"/>
            <a:ext cx="10517950" cy="178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85F662E-08E3-FF4B-FAFB-B7044EBC2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0400" y="14215200"/>
            <a:ext cx="10523725" cy="7200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45470"/>
          </a:solidFill>
          <a:ln w="12700">
            <a:noFill/>
            <a:miter lim="800000"/>
          </a:ln>
        </p:spPr>
        <p:txBody>
          <a:bodyPr wrap="none" lIns="205740" tIns="54864" rIns="205740" bIns="51423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CA" sz="3500" b="1" dirty="0">
                <a:solidFill>
                  <a:schemeClr val="bg1"/>
                </a:solidFill>
                <a:latin typeface="Times New Roman"/>
                <a:cs typeface="Times New Roman"/>
              </a:rPr>
              <a:t>Acknowledgements</a:t>
            </a:r>
            <a:endParaRPr lang="en-US" sz="3500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6E9845-E9CC-6122-53C1-FFC42C533045}"/>
              </a:ext>
            </a:extLst>
          </p:cNvPr>
          <p:cNvSpPr txBox="1"/>
          <p:nvPr/>
        </p:nvSpPr>
        <p:spPr>
          <a:xfrm>
            <a:off x="22462217" y="15011400"/>
            <a:ext cx="10453725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 sz="3400" dirty="0">
                <a:latin typeface="Times New Roman"/>
              </a:rPr>
              <a:t> Supervision for the PIL is provided by</a:t>
            </a:r>
            <a:r>
              <a:rPr lang="en-CA" sz="3400" b="1" i="1" dirty="0">
                <a:latin typeface="Times New Roman"/>
              </a:rPr>
              <a:t> </a:t>
            </a:r>
            <a:r>
              <a:rPr lang="en-CA" sz="3400" dirty="0">
                <a:latin typeface="Times New Roman"/>
              </a:rPr>
              <a:t>Perry Stein, MA RPP MCIP</a:t>
            </a:r>
            <a:r>
              <a:rPr lang="en-CA" sz="3400" baseline="30000" dirty="0">
                <a:latin typeface="Times New Roman"/>
              </a:rPr>
              <a:t>4 </a:t>
            </a:r>
            <a:r>
              <a:rPr lang="en-CA" sz="3400" dirty="0">
                <a:latin typeface="Times New Roman"/>
              </a:rPr>
              <a:t>, Dr. Andrea Cuellar</a:t>
            </a:r>
            <a:r>
              <a:rPr lang="en-CA" sz="3400" baseline="30000" dirty="0">
                <a:latin typeface="Times New Roman"/>
              </a:rPr>
              <a:t>1,2</a:t>
            </a:r>
            <a:r>
              <a:rPr lang="en-CA" sz="3400" dirty="0">
                <a:latin typeface="Times New Roman"/>
              </a:rPr>
              <a:t> &amp; Dr. Michael Granzow</a:t>
            </a:r>
            <a:r>
              <a:rPr lang="en-CA" sz="3400" baseline="30000" dirty="0">
                <a:latin typeface="Times New Roman"/>
              </a:rPr>
              <a:t>3</a:t>
            </a:r>
            <a:r>
              <a:rPr lang="en-US" sz="3400" dirty="0">
                <a:latin typeface="Times New Roman"/>
              </a:rPr>
              <a:t>.</a:t>
            </a:r>
            <a:r>
              <a:rPr lang="en-US" sz="3400" dirty="0">
                <a:latin typeface="Times New Roman"/>
                <a:cs typeface="Times New Roman"/>
              </a:rPr>
              <a:t>​</a:t>
            </a:r>
            <a:endParaRPr lang="en-US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1DD2C4B7-8B87-9FDD-40E1-9306264CB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401" y="2757600"/>
            <a:ext cx="10439400" cy="7200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45470"/>
          </a:solidFill>
          <a:ln w="12700">
            <a:noFill/>
            <a:miter lim="800000"/>
          </a:ln>
        </p:spPr>
        <p:txBody>
          <a:bodyPr wrap="none" lIns="205740" tIns="54864" rIns="205740" bIns="51423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CA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Findings</a:t>
            </a:r>
            <a:endParaRPr lang="en-US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7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F3B21286C687438A0E62EA06285979" ma:contentTypeVersion="14" ma:contentTypeDescription="Create a new document." ma:contentTypeScope="" ma:versionID="fc65bde389529d29d7f5c0121efee857">
  <xsd:schema xmlns:xsd="http://www.w3.org/2001/XMLSchema" xmlns:xs="http://www.w3.org/2001/XMLSchema" xmlns:p="http://schemas.microsoft.com/office/2006/metadata/properties" xmlns:ns2="9ce32db7-e78e-40cd-a7da-b7745421ed15" xmlns:ns3="982ffd0e-f203-4d1a-96de-cd0f03960bd4" targetNamespace="http://schemas.microsoft.com/office/2006/metadata/properties" ma:root="true" ma:fieldsID="e8707cbb54a117c8ad3f858c694c7d48" ns2:_="" ns3:_="">
    <xsd:import namespace="9ce32db7-e78e-40cd-a7da-b7745421ed15"/>
    <xsd:import namespace="982ffd0e-f203-4d1a-96de-cd0f03960b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32db7-e78e-40cd-a7da-b7745421ed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5068081-dbbd-47ea-9070-e0c65d2a8f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ffd0e-f203-4d1a-96de-cd0f03960bd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34ac37a-cbaa-4616-89c6-9f831a60e034}" ma:internalName="TaxCatchAll" ma:showField="CatchAllData" ma:web="982ffd0e-f203-4d1a-96de-cd0f03960b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e32db7-e78e-40cd-a7da-b7745421ed15">
      <Terms xmlns="http://schemas.microsoft.com/office/infopath/2007/PartnerControls"/>
    </lcf76f155ced4ddcb4097134ff3c332f>
    <TaxCatchAll xmlns="982ffd0e-f203-4d1a-96de-cd0f03960bd4" xsi:nil="true"/>
  </documentManagement>
</p:properties>
</file>

<file path=customXml/itemProps1.xml><?xml version="1.0" encoding="utf-8"?>
<ds:datastoreItem xmlns:ds="http://schemas.openxmlformats.org/officeDocument/2006/customXml" ds:itemID="{D9BEE55D-D916-49FD-8C18-2ECC3061F5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e32db7-e78e-40cd-a7da-b7745421ed15"/>
    <ds:schemaRef ds:uri="982ffd0e-f203-4d1a-96de-cd0f03960b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C3841E-B313-4160-AE94-5EDAF8A8A9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83334-6F07-4DA2-AC8C-63C4EE7C874E}">
  <ds:schemaRefs>
    <ds:schemaRef ds:uri="http://purl.org/dc/elements/1.1/"/>
    <ds:schemaRef ds:uri="http://www.w3.org/XML/1998/namespace"/>
    <ds:schemaRef ds:uri="982ffd0e-f203-4d1a-96de-cd0f03960bd4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ce32db7-e78e-40cd-a7da-b7745421ed1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13700</TotalTime>
  <Words>628</Words>
  <Application>Microsoft Office PowerPoint</Application>
  <PresentationFormat>Custom</PresentationFormat>
  <Paragraphs>48</Paragraphs>
  <Slides>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Times New Roman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Gonzalez, Erica</cp:lastModifiedBy>
  <cp:revision>998</cp:revision>
  <dcterms:created xsi:type="dcterms:W3CDTF">2024-03-13T15:33:37Z</dcterms:created>
  <dcterms:modified xsi:type="dcterms:W3CDTF">2024-11-28T16:40:58Z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0x0101000FF3B21286C687438A0E62EA06285979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